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4"/>
    <p:sldMasterId id="2147483786" r:id="rId5"/>
  </p:sldMasterIdLst>
  <p:notesMasterIdLst>
    <p:notesMasterId r:id="rId42"/>
  </p:notesMasterIdLst>
  <p:handoutMasterIdLst>
    <p:handoutMasterId r:id="rId43"/>
  </p:handoutMasterIdLst>
  <p:sldIdLst>
    <p:sldId id="593" r:id="rId6"/>
    <p:sldId id="642" r:id="rId7"/>
    <p:sldId id="641" r:id="rId8"/>
    <p:sldId id="643" r:id="rId9"/>
    <p:sldId id="597" r:id="rId10"/>
    <p:sldId id="598" r:id="rId11"/>
    <p:sldId id="599" r:id="rId12"/>
    <p:sldId id="600" r:id="rId13"/>
    <p:sldId id="644" r:id="rId14"/>
    <p:sldId id="256" r:id="rId15"/>
    <p:sldId id="627" r:id="rId16"/>
    <p:sldId id="628" r:id="rId17"/>
    <p:sldId id="629" r:id="rId18"/>
    <p:sldId id="630" r:id="rId19"/>
    <p:sldId id="631" r:id="rId20"/>
    <p:sldId id="632" r:id="rId21"/>
    <p:sldId id="633" r:id="rId22"/>
    <p:sldId id="266" r:id="rId23"/>
    <p:sldId id="269" r:id="rId24"/>
    <p:sldId id="261" r:id="rId25"/>
    <p:sldId id="622" r:id="rId26"/>
    <p:sldId id="270" r:id="rId27"/>
    <p:sldId id="634" r:id="rId28"/>
    <p:sldId id="635" r:id="rId29"/>
    <p:sldId id="636" r:id="rId30"/>
    <p:sldId id="637" r:id="rId31"/>
    <p:sldId id="638" r:id="rId32"/>
    <p:sldId id="272" r:id="rId33"/>
    <p:sldId id="259" r:id="rId34"/>
    <p:sldId id="264" r:id="rId35"/>
    <p:sldId id="263" r:id="rId36"/>
    <p:sldId id="623" r:id="rId37"/>
    <p:sldId id="624" r:id="rId38"/>
    <p:sldId id="626" r:id="rId39"/>
    <p:sldId id="639" r:id="rId40"/>
    <p:sldId id="592" r:id="rId4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AB8"/>
    <a:srgbClr val="CC9B00"/>
    <a:srgbClr val="8F8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di Essey-Stapleton" userId="2726085b-ffe1-482f-9cab-df18b1ee40f9" providerId="ADAL" clId="{E0185092-A72D-404E-8BF9-EE3C954F85D7}"/>
    <pc:docChg chg="undo custSel delSld modSld">
      <pc:chgData name="Jodi Essey-Stapleton" userId="2726085b-ffe1-482f-9cab-df18b1ee40f9" providerId="ADAL" clId="{E0185092-A72D-404E-8BF9-EE3C954F85D7}" dt="2020-04-14T21:10:28.806" v="559" actId="20577"/>
      <pc:docMkLst>
        <pc:docMk/>
      </pc:docMkLst>
      <pc:sldChg chg="modSp">
        <pc:chgData name="Jodi Essey-Stapleton" userId="2726085b-ffe1-482f-9cab-df18b1ee40f9" providerId="ADAL" clId="{E0185092-A72D-404E-8BF9-EE3C954F85D7}" dt="2020-04-14T20:34:09.137" v="83" actId="20577"/>
        <pc:sldMkLst>
          <pc:docMk/>
          <pc:sldMk cId="4001755983" sldId="256"/>
        </pc:sldMkLst>
        <pc:spChg chg="mod">
          <ac:chgData name="Jodi Essey-Stapleton" userId="2726085b-ffe1-482f-9cab-df18b1ee40f9" providerId="ADAL" clId="{E0185092-A72D-404E-8BF9-EE3C954F85D7}" dt="2020-04-14T20:34:09.137" v="83" actId="20577"/>
          <ac:spMkLst>
            <pc:docMk/>
            <pc:sldMk cId="4001755983" sldId="256"/>
            <ac:spMk id="4" creationId="{ED18650C-D1AD-4F0E-98A2-16A1E389827B}"/>
          </ac:spMkLst>
        </pc:spChg>
        <pc:picChg chg="mod">
          <ac:chgData name="Jodi Essey-Stapleton" userId="2726085b-ffe1-482f-9cab-df18b1ee40f9" providerId="ADAL" clId="{E0185092-A72D-404E-8BF9-EE3C954F85D7}" dt="2020-04-14T20:33:52.182" v="80" actId="1076"/>
          <ac:picMkLst>
            <pc:docMk/>
            <pc:sldMk cId="4001755983" sldId="256"/>
            <ac:picMk id="5" creationId="{59529E79-FDF0-0A4B-BB75-2C7F14204680}"/>
          </ac:picMkLst>
        </pc:picChg>
        <pc:picChg chg="mod">
          <ac:chgData name="Jodi Essey-Stapleton" userId="2726085b-ffe1-482f-9cab-df18b1ee40f9" providerId="ADAL" clId="{E0185092-A72D-404E-8BF9-EE3C954F85D7}" dt="2020-04-14T20:33:57.272" v="82" actId="1076"/>
          <ac:picMkLst>
            <pc:docMk/>
            <pc:sldMk cId="4001755983" sldId="256"/>
            <ac:picMk id="6" creationId="{DC6D66CD-A791-E347-8E7E-5ABB5522632C}"/>
          </ac:picMkLst>
        </pc:picChg>
        <pc:picChg chg="mod">
          <ac:chgData name="Jodi Essey-Stapleton" userId="2726085b-ffe1-482f-9cab-df18b1ee40f9" providerId="ADAL" clId="{E0185092-A72D-404E-8BF9-EE3C954F85D7}" dt="2020-04-14T20:33:54.696" v="81" actId="1076"/>
          <ac:picMkLst>
            <pc:docMk/>
            <pc:sldMk cId="4001755983" sldId="256"/>
            <ac:picMk id="7" creationId="{1A69578F-8E73-314B-8C37-A36D24FCAFC5}"/>
          </ac:picMkLst>
        </pc:picChg>
        <pc:picChg chg="mod">
          <ac:chgData name="Jodi Essey-Stapleton" userId="2726085b-ffe1-482f-9cab-df18b1ee40f9" providerId="ADAL" clId="{E0185092-A72D-404E-8BF9-EE3C954F85D7}" dt="2020-04-14T20:33:49.840" v="79" actId="1076"/>
          <ac:picMkLst>
            <pc:docMk/>
            <pc:sldMk cId="4001755983" sldId="256"/>
            <ac:picMk id="8" creationId="{0229EA02-D381-5649-8158-4D2EC6CC2748}"/>
          </ac:picMkLst>
        </pc:picChg>
      </pc:sldChg>
      <pc:sldChg chg="modSp">
        <pc:chgData name="Jodi Essey-Stapleton" userId="2726085b-ffe1-482f-9cab-df18b1ee40f9" providerId="ADAL" clId="{E0185092-A72D-404E-8BF9-EE3C954F85D7}" dt="2020-04-14T20:58:25.262" v="434" actId="207"/>
        <pc:sldMkLst>
          <pc:docMk/>
          <pc:sldMk cId="2570528429" sldId="263"/>
        </pc:sldMkLst>
        <pc:graphicFrameChg chg="modGraphic">
          <ac:chgData name="Jodi Essey-Stapleton" userId="2726085b-ffe1-482f-9cab-df18b1ee40f9" providerId="ADAL" clId="{E0185092-A72D-404E-8BF9-EE3C954F85D7}" dt="2020-04-14T20:58:25.262" v="434" actId="207"/>
          <ac:graphicFrameMkLst>
            <pc:docMk/>
            <pc:sldMk cId="2570528429" sldId="263"/>
            <ac:graphicFrameMk id="4" creationId="{A7752674-3F8B-F34F-8474-28BC63C59D84}"/>
          </ac:graphicFrameMkLst>
        </pc:graphicFrameChg>
      </pc:sldChg>
      <pc:sldChg chg="modSp">
        <pc:chgData name="Jodi Essey-Stapleton" userId="2726085b-ffe1-482f-9cab-df18b1ee40f9" providerId="ADAL" clId="{E0185092-A72D-404E-8BF9-EE3C954F85D7}" dt="2020-04-14T20:40:25.314" v="204" actId="20577"/>
        <pc:sldMkLst>
          <pc:docMk/>
          <pc:sldMk cId="1349673759" sldId="266"/>
        </pc:sldMkLst>
        <pc:spChg chg="mod">
          <ac:chgData name="Jodi Essey-Stapleton" userId="2726085b-ffe1-482f-9cab-df18b1ee40f9" providerId="ADAL" clId="{E0185092-A72D-404E-8BF9-EE3C954F85D7}" dt="2020-04-14T20:40:25.314" v="204" actId="20577"/>
          <ac:spMkLst>
            <pc:docMk/>
            <pc:sldMk cId="1349673759" sldId="266"/>
            <ac:spMk id="3" creationId="{AD95A090-306A-6A45-9D2D-519CB1AC36E1}"/>
          </ac:spMkLst>
        </pc:spChg>
      </pc:sldChg>
      <pc:sldChg chg="modSp">
        <pc:chgData name="Jodi Essey-Stapleton" userId="2726085b-ffe1-482f-9cab-df18b1ee40f9" providerId="ADAL" clId="{E0185092-A72D-404E-8BF9-EE3C954F85D7}" dt="2020-04-14T20:40:44.703" v="210" actId="5793"/>
        <pc:sldMkLst>
          <pc:docMk/>
          <pc:sldMk cId="914680950" sldId="269"/>
        </pc:sldMkLst>
        <pc:spChg chg="mod">
          <ac:chgData name="Jodi Essey-Stapleton" userId="2726085b-ffe1-482f-9cab-df18b1ee40f9" providerId="ADAL" clId="{E0185092-A72D-404E-8BF9-EE3C954F85D7}" dt="2020-04-14T20:40:44.703" v="210" actId="5793"/>
          <ac:spMkLst>
            <pc:docMk/>
            <pc:sldMk cId="914680950" sldId="269"/>
            <ac:spMk id="3" creationId="{AD95A090-306A-6A45-9D2D-519CB1AC36E1}"/>
          </ac:spMkLst>
        </pc:spChg>
      </pc:sldChg>
      <pc:sldChg chg="del">
        <pc:chgData name="Jodi Essey-Stapleton" userId="2726085b-ffe1-482f-9cab-df18b1ee40f9" providerId="ADAL" clId="{E0185092-A72D-404E-8BF9-EE3C954F85D7}" dt="2020-04-14T20:24:25.089" v="2" actId="2696"/>
        <pc:sldMkLst>
          <pc:docMk/>
          <pc:sldMk cId="569163718" sldId="273"/>
        </pc:sldMkLst>
      </pc:sldChg>
      <pc:sldChg chg="del">
        <pc:chgData name="Jodi Essey-Stapleton" userId="2726085b-ffe1-482f-9cab-df18b1ee40f9" providerId="ADAL" clId="{E0185092-A72D-404E-8BF9-EE3C954F85D7}" dt="2020-04-14T20:24:14.806" v="0" actId="2696"/>
        <pc:sldMkLst>
          <pc:docMk/>
          <pc:sldMk cId="3451009452" sldId="585"/>
        </pc:sldMkLst>
      </pc:sldChg>
      <pc:sldChg chg="modSp">
        <pc:chgData name="Jodi Essey-Stapleton" userId="2726085b-ffe1-482f-9cab-df18b1ee40f9" providerId="ADAL" clId="{E0185092-A72D-404E-8BF9-EE3C954F85D7}" dt="2020-04-14T21:10:28.806" v="559" actId="20577"/>
        <pc:sldMkLst>
          <pc:docMk/>
          <pc:sldMk cId="4147765641" sldId="623"/>
        </pc:sldMkLst>
        <pc:spChg chg="mod">
          <ac:chgData name="Jodi Essey-Stapleton" userId="2726085b-ffe1-482f-9cab-df18b1ee40f9" providerId="ADAL" clId="{E0185092-A72D-404E-8BF9-EE3C954F85D7}" dt="2020-04-14T20:58:46.358" v="435" actId="20577"/>
          <ac:spMkLst>
            <pc:docMk/>
            <pc:sldMk cId="4147765641" sldId="623"/>
            <ac:spMk id="2" creationId="{C7D42B25-6C85-4CD1-ABC6-9EAF1716161E}"/>
          </ac:spMkLst>
        </pc:spChg>
        <pc:spChg chg="mod">
          <ac:chgData name="Jodi Essey-Stapleton" userId="2726085b-ffe1-482f-9cab-df18b1ee40f9" providerId="ADAL" clId="{E0185092-A72D-404E-8BF9-EE3C954F85D7}" dt="2020-04-14T21:10:28.806" v="559" actId="20577"/>
          <ac:spMkLst>
            <pc:docMk/>
            <pc:sldMk cId="4147765641" sldId="623"/>
            <ac:spMk id="3" creationId="{DFB95C5F-797C-4F47-B56A-D40D61EAB9A9}"/>
          </ac:spMkLst>
        </pc:spChg>
      </pc:sldChg>
      <pc:sldChg chg="modSp">
        <pc:chgData name="Jodi Essey-Stapleton" userId="2726085b-ffe1-482f-9cab-df18b1ee40f9" providerId="ADAL" clId="{E0185092-A72D-404E-8BF9-EE3C954F85D7}" dt="2020-04-14T20:59:08.314" v="438" actId="5793"/>
        <pc:sldMkLst>
          <pc:docMk/>
          <pc:sldMk cId="905187355" sldId="624"/>
        </pc:sldMkLst>
        <pc:spChg chg="mod">
          <ac:chgData name="Jodi Essey-Stapleton" userId="2726085b-ffe1-482f-9cab-df18b1ee40f9" providerId="ADAL" clId="{E0185092-A72D-404E-8BF9-EE3C954F85D7}" dt="2020-04-14T20:59:08.314" v="438" actId="5793"/>
          <ac:spMkLst>
            <pc:docMk/>
            <pc:sldMk cId="905187355" sldId="624"/>
            <ac:spMk id="3" creationId="{E58F0AE4-CE9F-45A7-B1F0-E106EFBFDE80}"/>
          </ac:spMkLst>
        </pc:spChg>
      </pc:sldChg>
      <pc:sldChg chg="del">
        <pc:chgData name="Jodi Essey-Stapleton" userId="2726085b-ffe1-482f-9cab-df18b1ee40f9" providerId="ADAL" clId="{E0185092-A72D-404E-8BF9-EE3C954F85D7}" dt="2020-04-14T20:24:17.634" v="1" actId="2696"/>
        <pc:sldMkLst>
          <pc:docMk/>
          <pc:sldMk cId="1646095430" sldId="625"/>
        </pc:sldMkLst>
      </pc:sldChg>
      <pc:sldChg chg="addSp delSp modSp del modNotesTx">
        <pc:chgData name="Jodi Essey-Stapleton" userId="2726085b-ffe1-482f-9cab-df18b1ee40f9" providerId="ADAL" clId="{E0185092-A72D-404E-8BF9-EE3C954F85D7}" dt="2020-04-14T21:09:59.619" v="558" actId="2696"/>
        <pc:sldMkLst>
          <pc:docMk/>
          <pc:sldMk cId="3540215746" sldId="626"/>
        </pc:sldMkLst>
        <pc:spChg chg="add mod">
          <ac:chgData name="Jodi Essey-Stapleton" userId="2726085b-ffe1-482f-9cab-df18b1ee40f9" providerId="ADAL" clId="{E0185092-A72D-404E-8BF9-EE3C954F85D7}" dt="2020-04-14T21:02:35.087" v="501" actId="20577"/>
          <ac:spMkLst>
            <pc:docMk/>
            <pc:sldMk cId="3540215746" sldId="626"/>
            <ac:spMk id="4" creationId="{04D2314B-3B47-4441-A021-C5D63668F90D}"/>
          </ac:spMkLst>
        </pc:spChg>
        <pc:spChg chg="add del mod">
          <ac:chgData name="Jodi Essey-Stapleton" userId="2726085b-ffe1-482f-9cab-df18b1ee40f9" providerId="ADAL" clId="{E0185092-A72D-404E-8BF9-EE3C954F85D7}" dt="2020-04-14T21:01:20.341" v="479" actId="478"/>
          <ac:spMkLst>
            <pc:docMk/>
            <pc:sldMk cId="3540215746" sldId="626"/>
            <ac:spMk id="7" creationId="{0822E93C-1282-4846-A800-CB09A50626BB}"/>
          </ac:spMkLst>
        </pc:spChg>
        <pc:spChg chg="add del mod">
          <ac:chgData name="Jodi Essey-Stapleton" userId="2726085b-ffe1-482f-9cab-df18b1ee40f9" providerId="ADAL" clId="{E0185092-A72D-404E-8BF9-EE3C954F85D7}" dt="2020-04-14T21:00:21.059" v="442" actId="478"/>
          <ac:spMkLst>
            <pc:docMk/>
            <pc:sldMk cId="3540215746" sldId="626"/>
            <ac:spMk id="9" creationId="{11448696-CD80-45C0-A5C7-0FA48329FFE4}"/>
          </ac:spMkLst>
        </pc:spChg>
        <pc:picChg chg="mod">
          <ac:chgData name="Jodi Essey-Stapleton" userId="2726085b-ffe1-482f-9cab-df18b1ee40f9" providerId="ADAL" clId="{E0185092-A72D-404E-8BF9-EE3C954F85D7}" dt="2020-04-14T21:00:59.831" v="459" actId="1076"/>
          <ac:picMkLst>
            <pc:docMk/>
            <pc:sldMk cId="3540215746" sldId="626"/>
            <ac:picMk id="2" creationId="{00000000-0000-0000-0000-000000000000}"/>
          </ac:picMkLst>
        </pc:picChg>
        <pc:picChg chg="del">
          <ac:chgData name="Jodi Essey-Stapleton" userId="2726085b-ffe1-482f-9cab-df18b1ee40f9" providerId="ADAL" clId="{E0185092-A72D-404E-8BF9-EE3C954F85D7}" dt="2020-04-14T20:59:53.828" v="439" actId="478"/>
          <ac:picMkLst>
            <pc:docMk/>
            <pc:sldMk cId="3540215746" sldId="626"/>
            <ac:picMk id="3" creationId="{00000000-0000-0000-0000-000000000000}"/>
          </ac:picMkLst>
        </pc:picChg>
        <pc:picChg chg="del">
          <ac:chgData name="Jodi Essey-Stapleton" userId="2726085b-ffe1-482f-9cab-df18b1ee40f9" providerId="ADAL" clId="{E0185092-A72D-404E-8BF9-EE3C954F85D7}" dt="2020-04-14T21:04:41.137" v="526" actId="478"/>
          <ac:picMkLst>
            <pc:docMk/>
            <pc:sldMk cId="3540215746" sldId="626"/>
            <ac:picMk id="6" creationId="{3074C56B-5482-B348-AE85-FB5469DA40F1}"/>
          </ac:picMkLst>
        </pc:picChg>
        <pc:picChg chg="del">
          <ac:chgData name="Jodi Essey-Stapleton" userId="2726085b-ffe1-482f-9cab-df18b1ee40f9" providerId="ADAL" clId="{E0185092-A72D-404E-8BF9-EE3C954F85D7}" dt="2020-04-14T20:59:54.891" v="440" actId="478"/>
          <ac:picMkLst>
            <pc:docMk/>
            <pc:sldMk cId="3540215746" sldId="626"/>
            <ac:picMk id="8" creationId="{00000000-0000-0000-0000-000000000000}"/>
          </ac:picMkLst>
        </pc:picChg>
        <pc:picChg chg="add del mod">
          <ac:chgData name="Jodi Essey-Stapleton" userId="2726085b-ffe1-482f-9cab-df18b1ee40f9" providerId="ADAL" clId="{E0185092-A72D-404E-8BF9-EE3C954F85D7}" dt="2020-04-14T21:04:27.239" v="525" actId="1076"/>
          <ac:picMkLst>
            <pc:docMk/>
            <pc:sldMk cId="3540215746" sldId="626"/>
            <ac:picMk id="10" creationId="{120B32BF-FF7F-1345-AA19-8751200BDE4D}"/>
          </ac:picMkLst>
        </pc:picChg>
        <pc:picChg chg="add del mod">
          <ac:chgData name="Jodi Essey-Stapleton" userId="2726085b-ffe1-482f-9cab-df18b1ee40f9" providerId="ADAL" clId="{E0185092-A72D-404E-8BF9-EE3C954F85D7}" dt="2020-04-14T21:01:48.596" v="487" actId="1076"/>
          <ac:picMkLst>
            <pc:docMk/>
            <pc:sldMk cId="3540215746" sldId="626"/>
            <ac:picMk id="11" creationId="{EC6A6632-3A30-9E4A-AC07-C50931E451B2}"/>
          </ac:picMkLst>
        </pc:picChg>
        <pc:picChg chg="add del mod">
          <ac:chgData name="Jodi Essey-Stapleton" userId="2726085b-ffe1-482f-9cab-df18b1ee40f9" providerId="ADAL" clId="{E0185092-A72D-404E-8BF9-EE3C954F85D7}" dt="2020-04-14T21:03:24.183" v="512" actId="1076"/>
          <ac:picMkLst>
            <pc:docMk/>
            <pc:sldMk cId="3540215746" sldId="626"/>
            <ac:picMk id="12" creationId="{1CADBEC3-7822-0141-81AE-A568AD5630C4}"/>
          </ac:picMkLst>
        </pc:picChg>
        <pc:picChg chg="add del mod">
          <ac:chgData name="Jodi Essey-Stapleton" userId="2726085b-ffe1-482f-9cab-df18b1ee40f9" providerId="ADAL" clId="{E0185092-A72D-404E-8BF9-EE3C954F85D7}" dt="2020-04-14T21:03:29.177" v="515" actId="1076"/>
          <ac:picMkLst>
            <pc:docMk/>
            <pc:sldMk cId="3540215746" sldId="626"/>
            <ac:picMk id="13" creationId="{21A61ED4-7A07-E842-8F6E-00341C140903}"/>
          </ac:picMkLst>
        </pc:picChg>
        <pc:picChg chg="add del mod">
          <ac:chgData name="Jodi Essey-Stapleton" userId="2726085b-ffe1-482f-9cab-df18b1ee40f9" providerId="ADAL" clId="{E0185092-A72D-404E-8BF9-EE3C954F85D7}" dt="2020-04-14T21:03:46.425" v="517" actId="1076"/>
          <ac:picMkLst>
            <pc:docMk/>
            <pc:sldMk cId="3540215746" sldId="626"/>
            <ac:picMk id="14" creationId="{0FD6005D-E30E-B047-9F39-75C1AF967E6C}"/>
          </ac:picMkLst>
        </pc:picChg>
        <pc:picChg chg="add del mod">
          <ac:chgData name="Jodi Essey-Stapleton" userId="2726085b-ffe1-482f-9cab-df18b1ee40f9" providerId="ADAL" clId="{E0185092-A72D-404E-8BF9-EE3C954F85D7}" dt="2020-04-14T21:06:55.781" v="549" actId="1076"/>
          <ac:picMkLst>
            <pc:docMk/>
            <pc:sldMk cId="3540215746" sldId="626"/>
            <ac:picMk id="15" creationId="{DA2C336D-1E19-DF40-9E05-AC04DE52EAF5}"/>
          </ac:picMkLst>
        </pc:picChg>
        <pc:picChg chg="add del mod">
          <ac:chgData name="Jodi Essey-Stapleton" userId="2726085b-ffe1-482f-9cab-df18b1ee40f9" providerId="ADAL" clId="{E0185092-A72D-404E-8BF9-EE3C954F85D7}" dt="2020-04-14T21:03:25.696" v="513" actId="1076"/>
          <ac:picMkLst>
            <pc:docMk/>
            <pc:sldMk cId="3540215746" sldId="626"/>
            <ac:picMk id="16" creationId="{2E7B9F44-93B8-3646-8235-63A15D485E2D}"/>
          </ac:picMkLst>
        </pc:picChg>
        <pc:picChg chg="add del mod">
          <ac:chgData name="Jodi Essey-Stapleton" userId="2726085b-ffe1-482f-9cab-df18b1ee40f9" providerId="ADAL" clId="{E0185092-A72D-404E-8BF9-EE3C954F85D7}" dt="2020-04-14T21:03:20.601" v="511" actId="1076"/>
          <ac:picMkLst>
            <pc:docMk/>
            <pc:sldMk cId="3540215746" sldId="626"/>
            <ac:picMk id="17" creationId="{38EDD6E8-04E9-4D4B-A19C-B893B63B14FB}"/>
          </ac:picMkLst>
        </pc:picChg>
      </pc:sldChg>
      <pc:sldChg chg="addSp modSp modNotesTx">
        <pc:chgData name="Jodi Essey-Stapleton" userId="2726085b-ffe1-482f-9cab-df18b1ee40f9" providerId="ADAL" clId="{E0185092-A72D-404E-8BF9-EE3C954F85D7}" dt="2020-04-14T21:08:49.586" v="555" actId="20577"/>
        <pc:sldMkLst>
          <pc:docMk/>
          <pc:sldMk cId="408044741" sldId="627"/>
        </pc:sldMkLst>
        <pc:spChg chg="mod">
          <ac:chgData name="Jodi Essey-Stapleton" userId="2726085b-ffe1-482f-9cab-df18b1ee40f9" providerId="ADAL" clId="{E0185092-A72D-404E-8BF9-EE3C954F85D7}" dt="2020-04-14T20:34:38.585" v="89" actId="20577"/>
          <ac:spMkLst>
            <pc:docMk/>
            <pc:sldMk cId="408044741" sldId="627"/>
            <ac:spMk id="2" creationId="{74DAED73-1B88-6C4F-98D9-AB9AF95554EE}"/>
          </ac:spMkLst>
        </pc:spChg>
        <pc:spChg chg="add mod">
          <ac:chgData name="Jodi Essey-Stapleton" userId="2726085b-ffe1-482f-9cab-df18b1ee40f9" providerId="ADAL" clId="{E0185092-A72D-404E-8BF9-EE3C954F85D7}" dt="2020-04-14T20:34:29.069" v="84"/>
          <ac:spMkLst>
            <pc:docMk/>
            <pc:sldMk cId="408044741" sldId="627"/>
            <ac:spMk id="3" creationId="{B5A68730-30B1-4317-929D-B962A3F96A90}"/>
          </ac:spMkLst>
        </pc:spChg>
      </pc:sldChg>
      <pc:sldChg chg="addSp modSp">
        <pc:chgData name="Jodi Essey-Stapleton" userId="2726085b-ffe1-482f-9cab-df18b1ee40f9" providerId="ADAL" clId="{E0185092-A72D-404E-8BF9-EE3C954F85D7}" dt="2020-04-14T20:35:11.492" v="107" actId="20577"/>
        <pc:sldMkLst>
          <pc:docMk/>
          <pc:sldMk cId="1720966131" sldId="628"/>
        </pc:sldMkLst>
        <pc:spChg chg="mod">
          <ac:chgData name="Jodi Essey-Stapleton" userId="2726085b-ffe1-482f-9cab-df18b1ee40f9" providerId="ADAL" clId="{E0185092-A72D-404E-8BF9-EE3C954F85D7}" dt="2020-04-14T20:35:11.492" v="107" actId="20577"/>
          <ac:spMkLst>
            <pc:docMk/>
            <pc:sldMk cId="1720966131" sldId="628"/>
            <ac:spMk id="2" creationId="{74DAED73-1B88-6C4F-98D9-AB9AF95554EE}"/>
          </ac:spMkLst>
        </pc:spChg>
        <pc:spChg chg="add mod">
          <ac:chgData name="Jodi Essey-Stapleton" userId="2726085b-ffe1-482f-9cab-df18b1ee40f9" providerId="ADAL" clId="{E0185092-A72D-404E-8BF9-EE3C954F85D7}" dt="2020-04-14T20:34:49.648" v="90"/>
          <ac:spMkLst>
            <pc:docMk/>
            <pc:sldMk cId="1720966131" sldId="628"/>
            <ac:spMk id="16" creationId="{E98D9FBE-9ACE-40C1-8B3D-77E1363C0E48}"/>
          </ac:spMkLst>
        </pc:spChg>
      </pc:sldChg>
      <pc:sldChg chg="addSp modSp">
        <pc:chgData name="Jodi Essey-Stapleton" userId="2726085b-ffe1-482f-9cab-df18b1ee40f9" providerId="ADAL" clId="{E0185092-A72D-404E-8BF9-EE3C954F85D7}" dt="2020-04-14T20:35:48.877" v="119" actId="20577"/>
        <pc:sldMkLst>
          <pc:docMk/>
          <pc:sldMk cId="2867875234" sldId="629"/>
        </pc:sldMkLst>
        <pc:spChg chg="mod">
          <ac:chgData name="Jodi Essey-Stapleton" userId="2726085b-ffe1-482f-9cab-df18b1ee40f9" providerId="ADAL" clId="{E0185092-A72D-404E-8BF9-EE3C954F85D7}" dt="2020-04-14T20:35:48.877" v="119" actId="20577"/>
          <ac:spMkLst>
            <pc:docMk/>
            <pc:sldMk cId="2867875234" sldId="629"/>
            <ac:spMk id="2" creationId="{74DAED73-1B88-6C4F-98D9-AB9AF95554EE}"/>
          </ac:spMkLst>
        </pc:spChg>
        <pc:spChg chg="add mod">
          <ac:chgData name="Jodi Essey-Stapleton" userId="2726085b-ffe1-482f-9cab-df18b1ee40f9" providerId="ADAL" clId="{E0185092-A72D-404E-8BF9-EE3C954F85D7}" dt="2020-04-14T20:35:37.025" v="108"/>
          <ac:spMkLst>
            <pc:docMk/>
            <pc:sldMk cId="2867875234" sldId="629"/>
            <ac:spMk id="16" creationId="{15BE4CD3-7A3E-4DD1-80A7-2F6E9EA55F1A}"/>
          </ac:spMkLst>
        </pc:spChg>
      </pc:sldChg>
      <pc:sldChg chg="addSp modSp">
        <pc:chgData name="Jodi Essey-Stapleton" userId="2726085b-ffe1-482f-9cab-df18b1ee40f9" providerId="ADAL" clId="{E0185092-A72D-404E-8BF9-EE3C954F85D7}" dt="2020-04-14T20:36:16.742" v="133" actId="20577"/>
        <pc:sldMkLst>
          <pc:docMk/>
          <pc:sldMk cId="3347951035" sldId="630"/>
        </pc:sldMkLst>
        <pc:spChg chg="mod">
          <ac:chgData name="Jodi Essey-Stapleton" userId="2726085b-ffe1-482f-9cab-df18b1ee40f9" providerId="ADAL" clId="{E0185092-A72D-404E-8BF9-EE3C954F85D7}" dt="2020-04-14T20:36:16.742" v="133" actId="20577"/>
          <ac:spMkLst>
            <pc:docMk/>
            <pc:sldMk cId="3347951035" sldId="630"/>
            <ac:spMk id="2" creationId="{74DAED73-1B88-6C4F-98D9-AB9AF95554EE}"/>
          </ac:spMkLst>
        </pc:spChg>
        <pc:spChg chg="add mod">
          <ac:chgData name="Jodi Essey-Stapleton" userId="2726085b-ffe1-482f-9cab-df18b1ee40f9" providerId="ADAL" clId="{E0185092-A72D-404E-8BF9-EE3C954F85D7}" dt="2020-04-14T20:36:00.409" v="120"/>
          <ac:spMkLst>
            <pc:docMk/>
            <pc:sldMk cId="3347951035" sldId="630"/>
            <ac:spMk id="16" creationId="{BF27B7AB-0BBA-4F67-9689-9ECC3F1C5128}"/>
          </ac:spMkLst>
        </pc:spChg>
      </pc:sldChg>
      <pc:sldChg chg="addSp modSp modNotesTx">
        <pc:chgData name="Jodi Essey-Stapleton" userId="2726085b-ffe1-482f-9cab-df18b1ee40f9" providerId="ADAL" clId="{E0185092-A72D-404E-8BF9-EE3C954F85D7}" dt="2020-04-14T21:08:39.580" v="554" actId="20577"/>
        <pc:sldMkLst>
          <pc:docMk/>
          <pc:sldMk cId="273564232" sldId="631"/>
        </pc:sldMkLst>
        <pc:spChg chg="mod">
          <ac:chgData name="Jodi Essey-Stapleton" userId="2726085b-ffe1-482f-9cab-df18b1ee40f9" providerId="ADAL" clId="{E0185092-A72D-404E-8BF9-EE3C954F85D7}" dt="2020-04-14T20:37:04.942" v="149" actId="20577"/>
          <ac:spMkLst>
            <pc:docMk/>
            <pc:sldMk cId="273564232" sldId="631"/>
            <ac:spMk id="2" creationId="{74DAED73-1B88-6C4F-98D9-AB9AF95554EE}"/>
          </ac:spMkLst>
        </pc:spChg>
        <pc:spChg chg="add mod">
          <ac:chgData name="Jodi Essey-Stapleton" userId="2726085b-ffe1-482f-9cab-df18b1ee40f9" providerId="ADAL" clId="{E0185092-A72D-404E-8BF9-EE3C954F85D7}" dt="2020-04-14T20:36:30.856" v="134"/>
          <ac:spMkLst>
            <pc:docMk/>
            <pc:sldMk cId="273564232" sldId="631"/>
            <ac:spMk id="16" creationId="{5D2CE36D-F6EE-4606-A017-C47F3CAFB32A}"/>
          </ac:spMkLst>
        </pc:spChg>
      </pc:sldChg>
      <pc:sldChg chg="addSp delSp modSp">
        <pc:chgData name="Jodi Essey-Stapleton" userId="2726085b-ffe1-482f-9cab-df18b1ee40f9" providerId="ADAL" clId="{E0185092-A72D-404E-8BF9-EE3C954F85D7}" dt="2020-04-14T20:38:50.677" v="169" actId="20577"/>
        <pc:sldMkLst>
          <pc:docMk/>
          <pc:sldMk cId="3191548588" sldId="632"/>
        </pc:sldMkLst>
        <pc:spChg chg="mod">
          <ac:chgData name="Jodi Essey-Stapleton" userId="2726085b-ffe1-482f-9cab-df18b1ee40f9" providerId="ADAL" clId="{E0185092-A72D-404E-8BF9-EE3C954F85D7}" dt="2020-04-14T20:38:50.677" v="169" actId="20577"/>
          <ac:spMkLst>
            <pc:docMk/>
            <pc:sldMk cId="3191548588" sldId="632"/>
            <ac:spMk id="2" creationId="{74DAED73-1B88-6C4F-98D9-AB9AF95554EE}"/>
          </ac:spMkLst>
        </pc:spChg>
        <pc:spChg chg="add del mod">
          <ac:chgData name="Jodi Essey-Stapleton" userId="2726085b-ffe1-482f-9cab-df18b1ee40f9" providerId="ADAL" clId="{E0185092-A72D-404E-8BF9-EE3C954F85D7}" dt="2020-04-14T20:37:46.807" v="151"/>
          <ac:spMkLst>
            <pc:docMk/>
            <pc:sldMk cId="3191548588" sldId="632"/>
            <ac:spMk id="16" creationId="{028FB1EE-D1B1-4D14-A92F-ACF1F16FA3DB}"/>
          </ac:spMkLst>
        </pc:spChg>
        <pc:spChg chg="add mod">
          <ac:chgData name="Jodi Essey-Stapleton" userId="2726085b-ffe1-482f-9cab-df18b1ee40f9" providerId="ADAL" clId="{E0185092-A72D-404E-8BF9-EE3C954F85D7}" dt="2020-04-14T20:38:05.669" v="152"/>
          <ac:spMkLst>
            <pc:docMk/>
            <pc:sldMk cId="3191548588" sldId="632"/>
            <ac:spMk id="19" creationId="{64AB84B6-F4E6-4D3C-9631-61AD30624E8B}"/>
          </ac:spMkLst>
        </pc:spChg>
        <pc:picChg chg="mod">
          <ac:chgData name="Jodi Essey-Stapleton" userId="2726085b-ffe1-482f-9cab-df18b1ee40f9" providerId="ADAL" clId="{E0185092-A72D-404E-8BF9-EE3C954F85D7}" dt="2020-04-14T20:38:25.762" v="156" actId="1076"/>
          <ac:picMkLst>
            <pc:docMk/>
            <pc:sldMk cId="3191548588" sldId="632"/>
            <ac:picMk id="27" creationId="{59529E79-FDF0-0A4B-BB75-2C7F14204680}"/>
          </ac:picMkLst>
        </pc:picChg>
        <pc:picChg chg="mod">
          <ac:chgData name="Jodi Essey-Stapleton" userId="2726085b-ffe1-482f-9cab-df18b1ee40f9" providerId="ADAL" clId="{E0185092-A72D-404E-8BF9-EE3C954F85D7}" dt="2020-04-14T20:38:28.877" v="157" actId="1076"/>
          <ac:picMkLst>
            <pc:docMk/>
            <pc:sldMk cId="3191548588" sldId="632"/>
            <ac:picMk id="28" creationId="{9A4A79B1-8A66-D547-9009-DD4A5B72FEF6}"/>
          </ac:picMkLst>
        </pc:picChg>
        <pc:picChg chg="mod">
          <ac:chgData name="Jodi Essey-Stapleton" userId="2726085b-ffe1-482f-9cab-df18b1ee40f9" providerId="ADAL" clId="{E0185092-A72D-404E-8BF9-EE3C954F85D7}" dt="2020-04-14T20:38:23.376" v="155" actId="1076"/>
          <ac:picMkLst>
            <pc:docMk/>
            <pc:sldMk cId="3191548588" sldId="632"/>
            <ac:picMk id="29" creationId="{1A69578F-8E73-314B-8C37-A36D24FCAFC5}"/>
          </ac:picMkLst>
        </pc:picChg>
        <pc:picChg chg="mod">
          <ac:chgData name="Jodi Essey-Stapleton" userId="2726085b-ffe1-482f-9cab-df18b1ee40f9" providerId="ADAL" clId="{E0185092-A72D-404E-8BF9-EE3C954F85D7}" dt="2020-04-14T20:38:19.360" v="154" actId="1076"/>
          <ac:picMkLst>
            <pc:docMk/>
            <pc:sldMk cId="3191548588" sldId="632"/>
            <ac:picMk id="30" creationId="{DC6D66CD-A791-E347-8E7E-5ABB5522632C}"/>
          </ac:picMkLst>
        </pc:picChg>
        <pc:picChg chg="mod">
          <ac:chgData name="Jodi Essey-Stapleton" userId="2726085b-ffe1-482f-9cab-df18b1ee40f9" providerId="ADAL" clId="{E0185092-A72D-404E-8BF9-EE3C954F85D7}" dt="2020-04-14T20:38:13.758" v="153" actId="1076"/>
          <ac:picMkLst>
            <pc:docMk/>
            <pc:sldMk cId="3191548588" sldId="632"/>
            <ac:picMk id="31" creationId="{47D91C54-40AF-BC4A-8FC8-A6B048E8FA3A}"/>
          </ac:picMkLst>
        </pc:picChg>
      </pc:sldChg>
      <pc:sldChg chg="addSp modSp modNotesTx">
        <pc:chgData name="Jodi Essey-Stapleton" userId="2726085b-ffe1-482f-9cab-df18b1ee40f9" providerId="ADAL" clId="{E0185092-A72D-404E-8BF9-EE3C954F85D7}" dt="2020-04-14T20:39:31.585" v="179" actId="20577"/>
        <pc:sldMkLst>
          <pc:docMk/>
          <pc:sldMk cId="2395100654" sldId="633"/>
        </pc:sldMkLst>
        <pc:spChg chg="mod">
          <ac:chgData name="Jodi Essey-Stapleton" userId="2726085b-ffe1-482f-9cab-df18b1ee40f9" providerId="ADAL" clId="{E0185092-A72D-404E-8BF9-EE3C954F85D7}" dt="2020-04-14T20:39:31.585" v="179" actId="20577"/>
          <ac:spMkLst>
            <pc:docMk/>
            <pc:sldMk cId="2395100654" sldId="633"/>
            <ac:spMk id="2" creationId="{74DAED73-1B88-6C4F-98D9-AB9AF95554EE}"/>
          </ac:spMkLst>
        </pc:spChg>
        <pc:spChg chg="add mod">
          <ac:chgData name="Jodi Essey-Stapleton" userId="2726085b-ffe1-482f-9cab-df18b1ee40f9" providerId="ADAL" clId="{E0185092-A72D-404E-8BF9-EE3C954F85D7}" dt="2020-04-14T20:39:11.818" v="170"/>
          <ac:spMkLst>
            <pc:docMk/>
            <pc:sldMk cId="2395100654" sldId="633"/>
            <ac:spMk id="16" creationId="{9D73A4B5-1873-4343-B9A2-3097F03A76D2}"/>
          </ac:spMkLst>
        </pc:spChg>
      </pc:sldChg>
      <pc:sldChg chg="addSp delSp modSp">
        <pc:chgData name="Jodi Essey-Stapleton" userId="2726085b-ffe1-482f-9cab-df18b1ee40f9" providerId="ADAL" clId="{E0185092-A72D-404E-8BF9-EE3C954F85D7}" dt="2020-04-14T20:43:41.590" v="241" actId="20577"/>
        <pc:sldMkLst>
          <pc:docMk/>
          <pc:sldMk cId="2567487857" sldId="634"/>
        </pc:sldMkLst>
        <pc:spChg chg="add mod">
          <ac:chgData name="Jodi Essey-Stapleton" userId="2726085b-ffe1-482f-9cab-df18b1ee40f9" providerId="ADAL" clId="{E0185092-A72D-404E-8BF9-EE3C954F85D7}" dt="2020-04-14T20:43:41.590" v="241" actId="20577"/>
          <ac:spMkLst>
            <pc:docMk/>
            <pc:sldMk cId="2567487857" sldId="634"/>
            <ac:spMk id="5" creationId="{55FEFE84-AE89-4593-BAF9-9FE3C5F669B0}"/>
          </ac:spMkLst>
        </pc:spChg>
        <pc:spChg chg="add del mod">
          <ac:chgData name="Jodi Essey-Stapleton" userId="2726085b-ffe1-482f-9cab-df18b1ee40f9" providerId="ADAL" clId="{E0185092-A72D-404E-8BF9-EE3C954F85D7}" dt="2020-04-14T20:42:56.227" v="221" actId="478"/>
          <ac:spMkLst>
            <pc:docMk/>
            <pc:sldMk cId="2567487857" sldId="634"/>
            <ac:spMk id="8" creationId="{00CE4334-754E-4858-90B2-DAE3AE47EED2}"/>
          </ac:spMkLst>
        </pc:spChg>
        <pc:picChg chg="mod">
          <ac:chgData name="Jodi Essey-Stapleton" userId="2726085b-ffe1-482f-9cab-df18b1ee40f9" providerId="ADAL" clId="{E0185092-A72D-404E-8BF9-EE3C954F85D7}" dt="2020-04-14T20:42:05.699" v="218" actId="1076"/>
          <ac:picMkLst>
            <pc:docMk/>
            <pc:sldMk cId="2567487857" sldId="634"/>
            <ac:picMk id="2" creationId="{45F32DA4-39CD-FD4F-BF70-8E1B61768957}"/>
          </ac:picMkLst>
        </pc:picChg>
        <pc:picChg chg="mod">
          <ac:chgData name="Jodi Essey-Stapleton" userId="2726085b-ffe1-482f-9cab-df18b1ee40f9" providerId="ADAL" clId="{E0185092-A72D-404E-8BF9-EE3C954F85D7}" dt="2020-04-14T20:43:10.869" v="224" actId="1076"/>
          <ac:picMkLst>
            <pc:docMk/>
            <pc:sldMk cId="2567487857" sldId="634"/>
            <ac:picMk id="3" creationId="{1E1862B3-DFCC-5141-A5EF-FB13407D27AE}"/>
          </ac:picMkLst>
        </pc:picChg>
        <pc:picChg chg="mod">
          <ac:chgData name="Jodi Essey-Stapleton" userId="2726085b-ffe1-482f-9cab-df18b1ee40f9" providerId="ADAL" clId="{E0185092-A72D-404E-8BF9-EE3C954F85D7}" dt="2020-04-14T20:43:34.514" v="229" actId="1076"/>
          <ac:picMkLst>
            <pc:docMk/>
            <pc:sldMk cId="2567487857" sldId="634"/>
            <ac:picMk id="4" creationId="{00000000-0000-0000-0000-000000000000}"/>
          </ac:picMkLst>
        </pc:picChg>
        <pc:picChg chg="mod">
          <ac:chgData name="Jodi Essey-Stapleton" userId="2726085b-ffe1-482f-9cab-df18b1ee40f9" providerId="ADAL" clId="{E0185092-A72D-404E-8BF9-EE3C954F85D7}" dt="2020-04-14T20:43:15.867" v="226" actId="1076"/>
          <ac:picMkLst>
            <pc:docMk/>
            <pc:sldMk cId="2567487857" sldId="634"/>
            <ac:picMk id="6" creationId="{C641A879-1462-A345-8251-2F72F329C2E8}"/>
          </ac:picMkLst>
        </pc:picChg>
        <pc:picChg chg="mod">
          <ac:chgData name="Jodi Essey-Stapleton" userId="2726085b-ffe1-482f-9cab-df18b1ee40f9" providerId="ADAL" clId="{E0185092-A72D-404E-8BF9-EE3C954F85D7}" dt="2020-04-14T20:43:18.725" v="227" actId="1076"/>
          <ac:picMkLst>
            <pc:docMk/>
            <pc:sldMk cId="2567487857" sldId="634"/>
            <ac:picMk id="7" creationId="{1F540C66-4F8C-C94A-8853-18C4F5373A1A}"/>
          </ac:picMkLst>
        </pc:picChg>
        <pc:picChg chg="mod">
          <ac:chgData name="Jodi Essey-Stapleton" userId="2726085b-ffe1-482f-9cab-df18b1ee40f9" providerId="ADAL" clId="{E0185092-A72D-404E-8BF9-EE3C954F85D7}" dt="2020-04-14T20:43:14.121" v="225" actId="1076"/>
          <ac:picMkLst>
            <pc:docMk/>
            <pc:sldMk cId="2567487857" sldId="634"/>
            <ac:picMk id="12" creationId="{A29477FC-358E-C448-ABB1-6EB4755B665D}"/>
          </ac:picMkLst>
        </pc:picChg>
      </pc:sldChg>
      <pc:sldChg chg="modSp">
        <pc:chgData name="Jodi Essey-Stapleton" userId="2726085b-ffe1-482f-9cab-df18b1ee40f9" providerId="ADAL" clId="{E0185092-A72D-404E-8BF9-EE3C954F85D7}" dt="2020-04-14T20:44:03.299" v="244" actId="5793"/>
        <pc:sldMkLst>
          <pc:docMk/>
          <pc:sldMk cId="1641228176" sldId="635"/>
        </pc:sldMkLst>
        <pc:spChg chg="mod">
          <ac:chgData name="Jodi Essey-Stapleton" userId="2726085b-ffe1-482f-9cab-df18b1ee40f9" providerId="ADAL" clId="{E0185092-A72D-404E-8BF9-EE3C954F85D7}" dt="2020-04-14T20:43:59.372" v="243" actId="20577"/>
          <ac:spMkLst>
            <pc:docMk/>
            <pc:sldMk cId="1641228176" sldId="635"/>
            <ac:spMk id="2" creationId="{2CF4CF16-1790-4C39-87B8-06FCDAB8A91E}"/>
          </ac:spMkLst>
        </pc:spChg>
        <pc:spChg chg="mod">
          <ac:chgData name="Jodi Essey-Stapleton" userId="2726085b-ffe1-482f-9cab-df18b1ee40f9" providerId="ADAL" clId="{E0185092-A72D-404E-8BF9-EE3C954F85D7}" dt="2020-04-14T20:44:03.299" v="244" actId="5793"/>
          <ac:spMkLst>
            <pc:docMk/>
            <pc:sldMk cId="1641228176" sldId="635"/>
            <ac:spMk id="3" creationId="{F1EE3B0A-AFE8-4333-86F8-E0C17DA89538}"/>
          </ac:spMkLst>
        </pc:spChg>
      </pc:sldChg>
      <pc:sldChg chg="modSp">
        <pc:chgData name="Jodi Essey-Stapleton" userId="2726085b-ffe1-482f-9cab-df18b1ee40f9" providerId="ADAL" clId="{E0185092-A72D-404E-8BF9-EE3C954F85D7}" dt="2020-04-14T20:44:22.132" v="246" actId="20577"/>
        <pc:sldMkLst>
          <pc:docMk/>
          <pc:sldMk cId="1831354533" sldId="636"/>
        </pc:sldMkLst>
        <pc:spChg chg="mod">
          <ac:chgData name="Jodi Essey-Stapleton" userId="2726085b-ffe1-482f-9cab-df18b1ee40f9" providerId="ADAL" clId="{E0185092-A72D-404E-8BF9-EE3C954F85D7}" dt="2020-04-14T20:44:22.132" v="246" actId="20577"/>
          <ac:spMkLst>
            <pc:docMk/>
            <pc:sldMk cId="1831354533" sldId="636"/>
            <ac:spMk id="2" creationId="{2CF4CF16-1790-4C39-87B8-06FCDAB8A91E}"/>
          </ac:spMkLst>
        </pc:spChg>
        <pc:spChg chg="mod">
          <ac:chgData name="Jodi Essey-Stapleton" userId="2726085b-ffe1-482f-9cab-df18b1ee40f9" providerId="ADAL" clId="{E0185092-A72D-404E-8BF9-EE3C954F85D7}" dt="2020-04-14T20:44:17.539" v="245" actId="5793"/>
          <ac:spMkLst>
            <pc:docMk/>
            <pc:sldMk cId="1831354533" sldId="636"/>
            <ac:spMk id="3" creationId="{F1EE3B0A-AFE8-4333-86F8-E0C17DA89538}"/>
          </ac:spMkLst>
        </pc:spChg>
      </pc:sldChg>
      <pc:sldChg chg="modSp">
        <pc:chgData name="Jodi Essey-Stapleton" userId="2726085b-ffe1-482f-9cab-df18b1ee40f9" providerId="ADAL" clId="{E0185092-A72D-404E-8BF9-EE3C954F85D7}" dt="2020-04-14T20:45:05.119" v="271" actId="27636"/>
        <pc:sldMkLst>
          <pc:docMk/>
          <pc:sldMk cId="2381895601" sldId="637"/>
        </pc:sldMkLst>
        <pc:spChg chg="mod">
          <ac:chgData name="Jodi Essey-Stapleton" userId="2726085b-ffe1-482f-9cab-df18b1ee40f9" providerId="ADAL" clId="{E0185092-A72D-404E-8BF9-EE3C954F85D7}" dt="2020-04-14T20:45:05.119" v="271" actId="27636"/>
          <ac:spMkLst>
            <pc:docMk/>
            <pc:sldMk cId="2381895601" sldId="637"/>
            <ac:spMk id="3" creationId="{F1EE3B0A-AFE8-4333-86F8-E0C17DA89538}"/>
          </ac:spMkLst>
        </pc:spChg>
      </pc:sldChg>
      <pc:sldChg chg="modSp">
        <pc:chgData name="Jodi Essey-Stapleton" userId="2726085b-ffe1-482f-9cab-df18b1ee40f9" providerId="ADAL" clId="{E0185092-A72D-404E-8BF9-EE3C954F85D7}" dt="2020-04-14T20:56:43.374" v="428" actId="1076"/>
        <pc:sldMkLst>
          <pc:docMk/>
          <pc:sldMk cId="1829152048" sldId="638"/>
        </pc:sldMkLst>
        <pc:spChg chg="mod">
          <ac:chgData name="Jodi Essey-Stapleton" userId="2726085b-ffe1-482f-9cab-df18b1ee40f9" providerId="ADAL" clId="{E0185092-A72D-404E-8BF9-EE3C954F85D7}" dt="2020-04-14T20:49:04.565" v="426" actId="20577"/>
          <ac:spMkLst>
            <pc:docMk/>
            <pc:sldMk cId="1829152048" sldId="638"/>
            <ac:spMk id="3" creationId="{C2715EA2-6D5F-8346-9A50-D5B2A8F6A61E}"/>
          </ac:spMkLst>
        </pc:spChg>
        <pc:picChg chg="mod">
          <ac:chgData name="Jodi Essey-Stapleton" userId="2726085b-ffe1-482f-9cab-df18b1ee40f9" providerId="ADAL" clId="{E0185092-A72D-404E-8BF9-EE3C954F85D7}" dt="2020-04-14T20:49:19.004" v="427" actId="14100"/>
          <ac:picMkLst>
            <pc:docMk/>
            <pc:sldMk cId="1829152048" sldId="638"/>
            <ac:picMk id="4" creationId="{AC32F057-4A57-6C46-B118-A7F177AD9CA1}"/>
          </ac:picMkLst>
        </pc:picChg>
        <pc:picChg chg="mod">
          <ac:chgData name="Jodi Essey-Stapleton" userId="2726085b-ffe1-482f-9cab-df18b1ee40f9" providerId="ADAL" clId="{E0185092-A72D-404E-8BF9-EE3C954F85D7}" dt="2020-04-14T20:56:43.374" v="428" actId="1076"/>
          <ac:picMkLst>
            <pc:docMk/>
            <pc:sldMk cId="1829152048" sldId="638"/>
            <ac:picMk id="5" creationId="{9A4A79B1-8A66-D547-9009-DD4A5B72FEF6}"/>
          </ac:picMkLst>
        </pc:picChg>
      </pc:sldChg>
      <pc:sldChg chg="addSp delSp modSp del">
        <pc:chgData name="Jodi Essey-Stapleton" userId="2726085b-ffe1-482f-9cab-df18b1ee40f9" providerId="ADAL" clId="{E0185092-A72D-404E-8BF9-EE3C954F85D7}" dt="2020-04-14T21:06:12.477" v="548" actId="2696"/>
        <pc:sldMkLst>
          <pc:docMk/>
          <pc:sldMk cId="4193075101" sldId="639"/>
        </pc:sldMkLst>
        <pc:spChg chg="add del mod">
          <ac:chgData name="Jodi Essey-Stapleton" userId="2726085b-ffe1-482f-9cab-df18b1ee40f9" providerId="ADAL" clId="{E0185092-A72D-404E-8BF9-EE3C954F85D7}" dt="2020-04-14T21:05:58.419" v="542"/>
          <ac:spMkLst>
            <pc:docMk/>
            <pc:sldMk cId="4193075101" sldId="639"/>
            <ac:spMk id="2" creationId="{CAE5FDF5-42E3-49A6-8802-1DB1D1159AE3}"/>
          </ac:spMkLst>
        </pc:spChg>
        <pc:spChg chg="add del mod">
          <ac:chgData name="Jodi Essey-Stapleton" userId="2726085b-ffe1-482f-9cab-df18b1ee40f9" providerId="ADAL" clId="{E0185092-A72D-404E-8BF9-EE3C954F85D7}" dt="2020-04-14T21:05:58.419" v="542"/>
          <ac:spMkLst>
            <pc:docMk/>
            <pc:sldMk cId="4193075101" sldId="639"/>
            <ac:spMk id="3" creationId="{6DFE822D-7C5C-4684-B478-F4C493A99E8D}"/>
          </ac:spMkLst>
        </pc:spChg>
        <pc:spChg chg="add del mod">
          <ac:chgData name="Jodi Essey-Stapleton" userId="2726085b-ffe1-482f-9cab-df18b1ee40f9" providerId="ADAL" clId="{E0185092-A72D-404E-8BF9-EE3C954F85D7}" dt="2020-04-14T21:05:59.420" v="544" actId="21"/>
          <ac:spMkLst>
            <pc:docMk/>
            <pc:sldMk cId="4193075101" sldId="639"/>
            <ac:spMk id="6" creationId="{8A3255C9-C7AA-4B70-81E2-F8AD355EBA4B}"/>
          </ac:spMkLst>
        </pc:spChg>
        <pc:spChg chg="add del">
          <ac:chgData name="Jodi Essey-Stapleton" userId="2726085b-ffe1-482f-9cab-df18b1ee40f9" providerId="ADAL" clId="{E0185092-A72D-404E-8BF9-EE3C954F85D7}" dt="2020-04-14T21:05:59.988" v="545" actId="478"/>
          <ac:spMkLst>
            <pc:docMk/>
            <pc:sldMk cId="4193075101" sldId="639"/>
            <ac:spMk id="15" creationId="{9E7D748B-9356-FF44-8105-66337E9D1536}"/>
          </ac:spMkLst>
        </pc:spChg>
        <pc:picChg chg="mod">
          <ac:chgData name="Jodi Essey-Stapleton" userId="2726085b-ffe1-482f-9cab-df18b1ee40f9" providerId="ADAL" clId="{E0185092-A72D-404E-8BF9-EE3C954F85D7}" dt="2020-04-14T21:06:01.400" v="547" actId="14100"/>
          <ac:picMkLst>
            <pc:docMk/>
            <pc:sldMk cId="4193075101" sldId="639"/>
            <ac:picMk id="1026" creationId="{480FDA6B-007C-400A-AA2E-B040EB4DA6B8}"/>
          </ac:picMkLst>
        </pc:picChg>
      </pc:sldChg>
      <pc:sldChg chg="addSp modSp modNotesTx">
        <pc:chgData name="Jodi Essey-Stapleton" userId="2726085b-ffe1-482f-9cab-df18b1ee40f9" providerId="ADAL" clId="{E0185092-A72D-404E-8BF9-EE3C954F85D7}" dt="2020-04-14T21:09:03.505" v="556" actId="20577"/>
        <pc:sldMkLst>
          <pc:docMk/>
          <pc:sldMk cId="354447796" sldId="641"/>
        </pc:sldMkLst>
        <pc:spChg chg="mod">
          <ac:chgData name="Jodi Essey-Stapleton" userId="2726085b-ffe1-482f-9cab-df18b1ee40f9" providerId="ADAL" clId="{E0185092-A72D-404E-8BF9-EE3C954F85D7}" dt="2020-04-14T20:30:57.232" v="68" actId="20577"/>
          <ac:spMkLst>
            <pc:docMk/>
            <pc:sldMk cId="354447796" sldId="641"/>
            <ac:spMk id="2" creationId="{74DAED73-1B88-6C4F-98D9-AB9AF95554EE}"/>
          </ac:spMkLst>
        </pc:spChg>
        <pc:spChg chg="add mod">
          <ac:chgData name="Jodi Essey-Stapleton" userId="2726085b-ffe1-482f-9cab-df18b1ee40f9" providerId="ADAL" clId="{E0185092-A72D-404E-8BF9-EE3C954F85D7}" dt="2020-04-14T20:30:09.290" v="51"/>
          <ac:spMkLst>
            <pc:docMk/>
            <pc:sldMk cId="354447796" sldId="641"/>
            <ac:spMk id="16" creationId="{FABD9FAC-556A-40F6-8144-7E78836B4E50}"/>
          </ac:spMkLst>
        </pc:spChg>
      </pc:sldChg>
      <pc:sldChg chg="addSp delSp modSp">
        <pc:chgData name="Jodi Essey-Stapleton" userId="2726085b-ffe1-482f-9cab-df18b1ee40f9" providerId="ADAL" clId="{E0185092-A72D-404E-8BF9-EE3C954F85D7}" dt="2020-04-14T21:07:32.050" v="553" actId="14100"/>
        <pc:sldMkLst>
          <pc:docMk/>
          <pc:sldMk cId="3917151579" sldId="642"/>
        </pc:sldMkLst>
        <pc:spChg chg="mod">
          <ac:chgData name="Jodi Essey-Stapleton" userId="2726085b-ffe1-482f-9cab-df18b1ee40f9" providerId="ADAL" clId="{E0185092-A72D-404E-8BF9-EE3C954F85D7}" dt="2020-04-14T20:29:11.073" v="48" actId="20577"/>
          <ac:spMkLst>
            <pc:docMk/>
            <pc:sldMk cId="3917151579" sldId="642"/>
            <ac:spMk id="2" creationId="{1BABD91D-022E-214B-9363-DEB1B3629AD7}"/>
          </ac:spMkLst>
        </pc:spChg>
        <pc:spChg chg="del mod">
          <ac:chgData name="Jodi Essey-Stapleton" userId="2726085b-ffe1-482f-9cab-df18b1ee40f9" providerId="ADAL" clId="{E0185092-A72D-404E-8BF9-EE3C954F85D7}" dt="2020-04-14T20:28:29.904" v="34" actId="478"/>
          <ac:spMkLst>
            <pc:docMk/>
            <pc:sldMk cId="3917151579" sldId="642"/>
            <ac:spMk id="3" creationId="{BFFD9785-C7EC-ED4F-85E9-C8A50635C335}"/>
          </ac:spMkLst>
        </pc:spChg>
        <pc:spChg chg="add del mod">
          <ac:chgData name="Jodi Essey-Stapleton" userId="2726085b-ffe1-482f-9cab-df18b1ee40f9" providerId="ADAL" clId="{E0185092-A72D-404E-8BF9-EE3C954F85D7}" dt="2020-04-14T20:28:21.216" v="32" actId="1076"/>
          <ac:spMkLst>
            <pc:docMk/>
            <pc:sldMk cId="3917151579" sldId="642"/>
            <ac:spMk id="4" creationId="{651889C0-E7E9-F54F-8A7A-F207F393E5BD}"/>
          </ac:spMkLst>
        </pc:spChg>
        <pc:spChg chg="mod">
          <ac:chgData name="Jodi Essey-Stapleton" userId="2726085b-ffe1-482f-9cab-df18b1ee40f9" providerId="ADAL" clId="{E0185092-A72D-404E-8BF9-EE3C954F85D7}" dt="2020-04-14T20:27:30.847" v="22" actId="21"/>
          <ac:spMkLst>
            <pc:docMk/>
            <pc:sldMk cId="3917151579" sldId="642"/>
            <ac:spMk id="18" creationId="{6EA95EA3-15DE-2748-A1CF-40C583F9D53F}"/>
          </ac:spMkLst>
        </pc:spChg>
        <pc:spChg chg="mod">
          <ac:chgData name="Jodi Essey-Stapleton" userId="2726085b-ffe1-482f-9cab-df18b1ee40f9" providerId="ADAL" clId="{E0185092-A72D-404E-8BF9-EE3C954F85D7}" dt="2020-04-14T20:25:52.057" v="10" actId="164"/>
          <ac:spMkLst>
            <pc:docMk/>
            <pc:sldMk cId="3917151579" sldId="642"/>
            <ac:spMk id="19" creationId="{5611BB6F-4C79-4941-860D-B6AF9A7D69C6}"/>
          </ac:spMkLst>
        </pc:spChg>
        <pc:spChg chg="mod">
          <ac:chgData name="Jodi Essey-Stapleton" userId="2726085b-ffe1-482f-9cab-df18b1ee40f9" providerId="ADAL" clId="{E0185092-A72D-404E-8BF9-EE3C954F85D7}" dt="2020-04-14T20:25:52.057" v="10" actId="164"/>
          <ac:spMkLst>
            <pc:docMk/>
            <pc:sldMk cId="3917151579" sldId="642"/>
            <ac:spMk id="20" creationId="{62A095F0-0B41-524E-A1E0-42B6D1C5A4F5}"/>
          </ac:spMkLst>
        </pc:spChg>
        <pc:spChg chg="mod">
          <ac:chgData name="Jodi Essey-Stapleton" userId="2726085b-ffe1-482f-9cab-df18b1ee40f9" providerId="ADAL" clId="{E0185092-A72D-404E-8BF9-EE3C954F85D7}" dt="2020-04-14T20:25:52.057" v="10" actId="164"/>
          <ac:spMkLst>
            <pc:docMk/>
            <pc:sldMk cId="3917151579" sldId="642"/>
            <ac:spMk id="21" creationId="{FECB01C9-B95F-574C-8F0D-4EF836DD7F93}"/>
          </ac:spMkLst>
        </pc:spChg>
        <pc:spChg chg="mod">
          <ac:chgData name="Jodi Essey-Stapleton" userId="2726085b-ffe1-482f-9cab-df18b1ee40f9" providerId="ADAL" clId="{E0185092-A72D-404E-8BF9-EE3C954F85D7}" dt="2020-04-14T20:25:52.057" v="10" actId="164"/>
          <ac:spMkLst>
            <pc:docMk/>
            <pc:sldMk cId="3917151579" sldId="642"/>
            <ac:spMk id="22" creationId="{78B2EC2B-FF4A-3B45-8B54-ED28EDFB36BC}"/>
          </ac:spMkLst>
        </pc:spChg>
        <pc:spChg chg="mod">
          <ac:chgData name="Jodi Essey-Stapleton" userId="2726085b-ffe1-482f-9cab-df18b1ee40f9" providerId="ADAL" clId="{E0185092-A72D-404E-8BF9-EE3C954F85D7}" dt="2020-04-14T20:25:52.057" v="10" actId="164"/>
          <ac:spMkLst>
            <pc:docMk/>
            <pc:sldMk cId="3917151579" sldId="642"/>
            <ac:spMk id="28" creationId="{A7E0580A-A610-0B4A-A503-243E82964B7D}"/>
          </ac:spMkLst>
        </pc:spChg>
        <pc:spChg chg="mod">
          <ac:chgData name="Jodi Essey-Stapleton" userId="2726085b-ffe1-482f-9cab-df18b1ee40f9" providerId="ADAL" clId="{E0185092-A72D-404E-8BF9-EE3C954F85D7}" dt="2020-04-14T20:25:52.057" v="10" actId="164"/>
          <ac:spMkLst>
            <pc:docMk/>
            <pc:sldMk cId="3917151579" sldId="642"/>
            <ac:spMk id="30" creationId="{F6FB36EB-0F2B-446D-8539-81AC6B7B1B15}"/>
          </ac:spMkLst>
        </pc:spChg>
        <pc:spChg chg="mod">
          <ac:chgData name="Jodi Essey-Stapleton" userId="2726085b-ffe1-482f-9cab-df18b1ee40f9" providerId="ADAL" clId="{E0185092-A72D-404E-8BF9-EE3C954F85D7}" dt="2020-04-14T20:25:52.057" v="10" actId="164"/>
          <ac:spMkLst>
            <pc:docMk/>
            <pc:sldMk cId="3917151579" sldId="642"/>
            <ac:spMk id="31" creationId="{855366BC-98C2-4FAC-9957-CED0A6F15538}"/>
          </ac:spMkLst>
        </pc:spChg>
        <pc:spChg chg="mod">
          <ac:chgData name="Jodi Essey-Stapleton" userId="2726085b-ffe1-482f-9cab-df18b1ee40f9" providerId="ADAL" clId="{E0185092-A72D-404E-8BF9-EE3C954F85D7}" dt="2020-04-14T20:25:52.057" v="10" actId="164"/>
          <ac:spMkLst>
            <pc:docMk/>
            <pc:sldMk cId="3917151579" sldId="642"/>
            <ac:spMk id="32" creationId="{096AC18F-7575-4636-89B1-783DDD1C2B86}"/>
          </ac:spMkLst>
        </pc:spChg>
        <pc:spChg chg="mod">
          <ac:chgData name="Jodi Essey-Stapleton" userId="2726085b-ffe1-482f-9cab-df18b1ee40f9" providerId="ADAL" clId="{E0185092-A72D-404E-8BF9-EE3C954F85D7}" dt="2020-04-14T20:25:52.057" v="10" actId="164"/>
          <ac:spMkLst>
            <pc:docMk/>
            <pc:sldMk cId="3917151579" sldId="642"/>
            <ac:spMk id="33" creationId="{AA3AE11C-56C2-4C72-B2D1-7F06411A22F6}"/>
          </ac:spMkLst>
        </pc:spChg>
        <pc:spChg chg="mod">
          <ac:chgData name="Jodi Essey-Stapleton" userId="2726085b-ffe1-482f-9cab-df18b1ee40f9" providerId="ADAL" clId="{E0185092-A72D-404E-8BF9-EE3C954F85D7}" dt="2020-04-14T20:25:52.057" v="10" actId="164"/>
          <ac:spMkLst>
            <pc:docMk/>
            <pc:sldMk cId="3917151579" sldId="642"/>
            <ac:spMk id="34" creationId="{C690F6BC-C733-4CBA-BD5C-319D2C68A73C}"/>
          </ac:spMkLst>
        </pc:spChg>
        <pc:spChg chg="mod">
          <ac:chgData name="Jodi Essey-Stapleton" userId="2726085b-ffe1-482f-9cab-df18b1ee40f9" providerId="ADAL" clId="{E0185092-A72D-404E-8BF9-EE3C954F85D7}" dt="2020-04-14T20:25:52.057" v="10" actId="164"/>
          <ac:spMkLst>
            <pc:docMk/>
            <pc:sldMk cId="3917151579" sldId="642"/>
            <ac:spMk id="35" creationId="{9CC55EB5-E5BB-4A46-8646-EAACCD1D2D18}"/>
          </ac:spMkLst>
        </pc:spChg>
        <pc:spChg chg="mod">
          <ac:chgData name="Jodi Essey-Stapleton" userId="2726085b-ffe1-482f-9cab-df18b1ee40f9" providerId="ADAL" clId="{E0185092-A72D-404E-8BF9-EE3C954F85D7}" dt="2020-04-14T20:25:52.057" v="10" actId="164"/>
          <ac:spMkLst>
            <pc:docMk/>
            <pc:sldMk cId="3917151579" sldId="642"/>
            <ac:spMk id="36" creationId="{6C108A30-145D-435A-B207-08B1792B2219}"/>
          </ac:spMkLst>
        </pc:spChg>
        <pc:grpChg chg="add mod">
          <ac:chgData name="Jodi Essey-Stapleton" userId="2726085b-ffe1-482f-9cab-df18b1ee40f9" providerId="ADAL" clId="{E0185092-A72D-404E-8BF9-EE3C954F85D7}" dt="2020-04-14T20:29:51.538" v="50" actId="1076"/>
          <ac:grpSpMkLst>
            <pc:docMk/>
            <pc:sldMk cId="3917151579" sldId="642"/>
            <ac:grpSpMk id="5" creationId="{B3EAB297-2002-4177-9A30-0C736396C6D9}"/>
          </ac:grpSpMkLst>
        </pc:grpChg>
        <pc:grpChg chg="add mod">
          <ac:chgData name="Jodi Essey-Stapleton" userId="2726085b-ffe1-482f-9cab-df18b1ee40f9" providerId="ADAL" clId="{E0185092-A72D-404E-8BF9-EE3C954F85D7}" dt="2020-04-14T20:29:51.538" v="50" actId="1076"/>
          <ac:grpSpMkLst>
            <pc:docMk/>
            <pc:sldMk cId="3917151579" sldId="642"/>
            <ac:grpSpMk id="6" creationId="{45EF1BEC-AE7E-4900-905E-BFA57D74E780}"/>
          </ac:grpSpMkLst>
        </pc:grpChg>
        <pc:picChg chg="mod">
          <ac:chgData name="Jodi Essey-Stapleton" userId="2726085b-ffe1-482f-9cab-df18b1ee40f9" providerId="ADAL" clId="{E0185092-A72D-404E-8BF9-EE3C954F85D7}" dt="2020-04-14T20:25:52.057" v="10" actId="164"/>
          <ac:picMkLst>
            <pc:docMk/>
            <pc:sldMk cId="3917151579" sldId="642"/>
            <ac:picMk id="7" creationId="{515AFF83-875D-4EAA-9BA4-305E28E49B84}"/>
          </ac:picMkLst>
        </pc:picChg>
        <pc:picChg chg="mod">
          <ac:chgData name="Jodi Essey-Stapleton" userId="2726085b-ffe1-482f-9cab-df18b1ee40f9" providerId="ADAL" clId="{E0185092-A72D-404E-8BF9-EE3C954F85D7}" dt="2020-04-14T21:07:32.050" v="553" actId="14100"/>
          <ac:picMkLst>
            <pc:docMk/>
            <pc:sldMk cId="3917151579" sldId="642"/>
            <ac:picMk id="15" creationId="{9C6D01B2-2E83-B045-B3F6-CD8328E8132B}"/>
          </ac:picMkLst>
        </pc:picChg>
        <pc:picChg chg="mod">
          <ac:chgData name="Jodi Essey-Stapleton" userId="2726085b-ffe1-482f-9cab-df18b1ee40f9" providerId="ADAL" clId="{E0185092-A72D-404E-8BF9-EE3C954F85D7}" dt="2020-04-14T20:25:52.057" v="10" actId="164"/>
          <ac:picMkLst>
            <pc:docMk/>
            <pc:sldMk cId="3917151579" sldId="642"/>
            <ac:picMk id="25" creationId="{90DD3F53-B737-7C4C-9275-BA4E61C13AA1}"/>
          </ac:picMkLst>
        </pc:picChg>
        <pc:picChg chg="mod">
          <ac:chgData name="Jodi Essey-Stapleton" userId="2726085b-ffe1-482f-9cab-df18b1ee40f9" providerId="ADAL" clId="{E0185092-A72D-404E-8BF9-EE3C954F85D7}" dt="2020-04-14T20:29:39.768" v="49" actId="164"/>
          <ac:picMkLst>
            <pc:docMk/>
            <pc:sldMk cId="3917151579" sldId="642"/>
            <ac:picMk id="27" creationId="{F4503EA0-8681-4BBD-98BF-B0F241321FC7}"/>
          </ac:picMkLst>
        </pc:picChg>
      </pc:sldChg>
      <pc:sldChg chg="modSp">
        <pc:chgData name="Jodi Essey-Stapleton" userId="2726085b-ffe1-482f-9cab-df18b1ee40f9" providerId="ADAL" clId="{E0185092-A72D-404E-8BF9-EE3C954F85D7}" dt="2020-04-14T20:31:45.467" v="73" actId="20577"/>
        <pc:sldMkLst>
          <pc:docMk/>
          <pc:sldMk cId="317542318" sldId="643"/>
        </pc:sldMkLst>
        <pc:spChg chg="mod">
          <ac:chgData name="Jodi Essey-Stapleton" userId="2726085b-ffe1-482f-9cab-df18b1ee40f9" providerId="ADAL" clId="{E0185092-A72D-404E-8BF9-EE3C954F85D7}" dt="2020-04-14T20:31:45.467" v="73" actId="20577"/>
          <ac:spMkLst>
            <pc:docMk/>
            <pc:sldMk cId="317542318" sldId="643"/>
            <ac:spMk id="2" creationId="{D12891EB-E69B-497C-B570-D4C241E9F9DE}"/>
          </ac:spMkLst>
        </pc:spChg>
      </pc:sldChg>
    </pc:docChg>
  </pc:docChgLst>
  <pc:docChgLst>
    <pc:chgData name="Harner, Christopher D" userId="S::christopher.harner_uth.tmc.edu#ext#@aoassn.onmicrosoft.com::d35721f6-38b1-4e34-a58c-4d0ca7f578b7" providerId="AD" clId="Web-{CF93C9E6-FD61-B0C0-2896-74D21299E182}"/>
    <pc:docChg chg="sldOrd">
      <pc:chgData name="Harner, Christopher D" userId="S::christopher.harner_uth.tmc.edu#ext#@aoassn.onmicrosoft.com::d35721f6-38b1-4e34-a58c-4d0ca7f578b7" providerId="AD" clId="Web-{CF93C9E6-FD61-B0C0-2896-74D21299E182}" dt="2020-04-15T20:43:10.705" v="1"/>
      <pc:docMkLst>
        <pc:docMk/>
      </pc:docMkLst>
      <pc:sldChg chg="ord">
        <pc:chgData name="Harner, Christopher D" userId="S::christopher.harner_uth.tmc.edu#ext#@aoassn.onmicrosoft.com::d35721f6-38b1-4e34-a58c-4d0ca7f578b7" providerId="AD" clId="Web-{CF93C9E6-FD61-B0C0-2896-74D21299E182}" dt="2020-04-15T20:43:10.705" v="1"/>
        <pc:sldMkLst>
          <pc:docMk/>
          <pc:sldMk cId="3917151579" sldId="642"/>
        </pc:sldMkLst>
      </pc:sldChg>
    </pc:docChg>
  </pc:docChgLst>
  <pc:docChgLst>
    <pc:chgData name="Jodi Essey-Stapleton" userId="2726085b-ffe1-482f-9cab-df18b1ee40f9" providerId="ADAL" clId="{3ADCA3BB-9F0E-4D68-B3CF-991DBCDE440B}"/>
    <pc:docChg chg="undo redo custSel mod addSld modSld">
      <pc:chgData name="Jodi Essey-Stapleton" userId="2726085b-ffe1-482f-9cab-df18b1ee40f9" providerId="ADAL" clId="{3ADCA3BB-9F0E-4D68-B3CF-991DBCDE440B}" dt="2020-04-15T22:26:55.230" v="707" actId="14100"/>
      <pc:docMkLst>
        <pc:docMk/>
      </pc:docMkLst>
      <pc:sldChg chg="delSp modSp">
        <pc:chgData name="Jodi Essey-Stapleton" userId="2726085b-ffe1-482f-9cab-df18b1ee40f9" providerId="ADAL" clId="{3ADCA3BB-9F0E-4D68-B3CF-991DBCDE440B}" dt="2020-04-15T20:04:01.631" v="196" actId="20577"/>
        <pc:sldMkLst>
          <pc:docMk/>
          <pc:sldMk cId="4001755983" sldId="256"/>
        </pc:sldMkLst>
        <pc:spChg chg="mod">
          <ac:chgData name="Jodi Essey-Stapleton" userId="2726085b-ffe1-482f-9cab-df18b1ee40f9" providerId="ADAL" clId="{3ADCA3BB-9F0E-4D68-B3CF-991DBCDE440B}" dt="2020-04-15T20:04:01.631" v="196" actId="20577"/>
          <ac:spMkLst>
            <pc:docMk/>
            <pc:sldMk cId="4001755983" sldId="256"/>
            <ac:spMk id="4" creationId="{ED18650C-D1AD-4F0E-98A2-16A1E389827B}"/>
          </ac:spMkLst>
        </pc:spChg>
        <pc:picChg chg="del">
          <ac:chgData name="Jodi Essey-Stapleton" userId="2726085b-ffe1-482f-9cab-df18b1ee40f9" providerId="ADAL" clId="{3ADCA3BB-9F0E-4D68-B3CF-991DBCDE440B}" dt="2020-04-15T20:02:10.751" v="98" actId="478"/>
          <ac:picMkLst>
            <pc:docMk/>
            <pc:sldMk cId="4001755983" sldId="256"/>
            <ac:picMk id="5" creationId="{59529E79-FDF0-0A4B-BB75-2C7F14204680}"/>
          </ac:picMkLst>
        </pc:picChg>
        <pc:picChg chg="del">
          <ac:chgData name="Jodi Essey-Stapleton" userId="2726085b-ffe1-482f-9cab-df18b1ee40f9" providerId="ADAL" clId="{3ADCA3BB-9F0E-4D68-B3CF-991DBCDE440B}" dt="2020-04-15T20:02:11.879" v="100" actId="478"/>
          <ac:picMkLst>
            <pc:docMk/>
            <pc:sldMk cId="4001755983" sldId="256"/>
            <ac:picMk id="6" creationId="{DC6D66CD-A791-E347-8E7E-5ABB5522632C}"/>
          </ac:picMkLst>
        </pc:picChg>
        <pc:picChg chg="del">
          <ac:chgData name="Jodi Essey-Stapleton" userId="2726085b-ffe1-482f-9cab-df18b1ee40f9" providerId="ADAL" clId="{3ADCA3BB-9F0E-4D68-B3CF-991DBCDE440B}" dt="2020-04-15T20:02:11.359" v="99" actId="478"/>
          <ac:picMkLst>
            <pc:docMk/>
            <pc:sldMk cId="4001755983" sldId="256"/>
            <ac:picMk id="7" creationId="{1A69578F-8E73-314B-8C37-A36D24FCAFC5}"/>
          </ac:picMkLst>
        </pc:picChg>
        <pc:picChg chg="del">
          <ac:chgData name="Jodi Essey-Stapleton" userId="2726085b-ffe1-482f-9cab-df18b1ee40f9" providerId="ADAL" clId="{3ADCA3BB-9F0E-4D68-B3CF-991DBCDE440B}" dt="2020-04-15T20:02:10.263" v="97" actId="478"/>
          <ac:picMkLst>
            <pc:docMk/>
            <pc:sldMk cId="4001755983" sldId="256"/>
            <ac:picMk id="8" creationId="{0229EA02-D381-5649-8158-4D2EC6CC2748}"/>
          </ac:picMkLst>
        </pc:picChg>
      </pc:sldChg>
      <pc:sldChg chg="modSp">
        <pc:chgData name="Jodi Essey-Stapleton" userId="2726085b-ffe1-482f-9cab-df18b1ee40f9" providerId="ADAL" clId="{3ADCA3BB-9F0E-4D68-B3CF-991DBCDE440B}" dt="2020-04-15T20:01:34.572" v="96" actId="20577"/>
        <pc:sldMkLst>
          <pc:docMk/>
          <pc:sldMk cId="914680950" sldId="269"/>
        </pc:sldMkLst>
        <pc:spChg chg="mod">
          <ac:chgData name="Jodi Essey-Stapleton" userId="2726085b-ffe1-482f-9cab-df18b1ee40f9" providerId="ADAL" clId="{3ADCA3BB-9F0E-4D68-B3CF-991DBCDE440B}" dt="2020-04-15T20:01:34.572" v="96" actId="20577"/>
          <ac:spMkLst>
            <pc:docMk/>
            <pc:sldMk cId="914680950" sldId="269"/>
            <ac:spMk id="3" creationId="{AD95A090-306A-6A45-9D2D-519CB1AC36E1}"/>
          </ac:spMkLst>
        </pc:spChg>
      </pc:sldChg>
      <pc:sldChg chg="modSp">
        <pc:chgData name="Jodi Essey-Stapleton" userId="2726085b-ffe1-482f-9cab-df18b1ee40f9" providerId="ADAL" clId="{3ADCA3BB-9F0E-4D68-B3CF-991DBCDE440B}" dt="2020-04-15T20:04:22.752" v="199" actId="20577"/>
        <pc:sldMkLst>
          <pc:docMk/>
          <pc:sldMk cId="1768565709" sldId="597"/>
        </pc:sldMkLst>
        <pc:spChg chg="mod">
          <ac:chgData name="Jodi Essey-Stapleton" userId="2726085b-ffe1-482f-9cab-df18b1ee40f9" providerId="ADAL" clId="{3ADCA3BB-9F0E-4D68-B3CF-991DBCDE440B}" dt="2020-04-15T20:04:22.752" v="199" actId="20577"/>
          <ac:spMkLst>
            <pc:docMk/>
            <pc:sldMk cId="1768565709" sldId="597"/>
            <ac:spMk id="3" creationId="{A93E86B5-A237-3F45-AC5D-60E1855841BB}"/>
          </ac:spMkLst>
        </pc:spChg>
      </pc:sldChg>
      <pc:sldChg chg="modSp">
        <pc:chgData name="Jodi Essey-Stapleton" userId="2726085b-ffe1-482f-9cab-df18b1ee40f9" providerId="ADAL" clId="{3ADCA3BB-9F0E-4D68-B3CF-991DBCDE440B}" dt="2020-04-15T20:00:19.352" v="14" actId="20577"/>
        <pc:sldMkLst>
          <pc:docMk/>
          <pc:sldMk cId="4147765641" sldId="623"/>
        </pc:sldMkLst>
        <pc:spChg chg="mod">
          <ac:chgData name="Jodi Essey-Stapleton" userId="2726085b-ffe1-482f-9cab-df18b1ee40f9" providerId="ADAL" clId="{3ADCA3BB-9F0E-4D68-B3CF-991DBCDE440B}" dt="2020-04-15T20:00:19.352" v="14" actId="20577"/>
          <ac:spMkLst>
            <pc:docMk/>
            <pc:sldMk cId="4147765641" sldId="623"/>
            <ac:spMk id="3" creationId="{DFB95C5F-797C-4F47-B56A-D40D61EAB9A9}"/>
          </ac:spMkLst>
        </pc:spChg>
      </pc:sldChg>
      <pc:sldChg chg="modSp">
        <pc:chgData name="Jodi Essey-Stapleton" userId="2726085b-ffe1-482f-9cab-df18b1ee40f9" providerId="ADAL" clId="{3ADCA3BB-9F0E-4D68-B3CF-991DBCDE440B}" dt="2020-04-15T20:09:39.957" v="363" actId="20577"/>
        <pc:sldMkLst>
          <pc:docMk/>
          <pc:sldMk cId="905187355" sldId="624"/>
        </pc:sldMkLst>
        <pc:spChg chg="mod">
          <ac:chgData name="Jodi Essey-Stapleton" userId="2726085b-ffe1-482f-9cab-df18b1ee40f9" providerId="ADAL" clId="{3ADCA3BB-9F0E-4D68-B3CF-991DBCDE440B}" dt="2020-04-15T20:09:39.957" v="363" actId="20577"/>
          <ac:spMkLst>
            <pc:docMk/>
            <pc:sldMk cId="905187355" sldId="624"/>
            <ac:spMk id="3" creationId="{E58F0AE4-CE9F-45A7-B1F0-E106EFBFDE80}"/>
          </ac:spMkLst>
        </pc:spChg>
      </pc:sldChg>
      <pc:sldChg chg="addSp delSp modSp add">
        <pc:chgData name="Jodi Essey-Stapleton" userId="2726085b-ffe1-482f-9cab-df18b1ee40f9" providerId="ADAL" clId="{3ADCA3BB-9F0E-4D68-B3CF-991DBCDE440B}" dt="2020-04-15T22:26:55.230" v="707" actId="14100"/>
        <pc:sldMkLst>
          <pc:docMk/>
          <pc:sldMk cId="3540215746" sldId="626"/>
        </pc:sldMkLst>
        <pc:spChg chg="add del mod">
          <ac:chgData name="Jodi Essey-Stapleton" userId="2726085b-ffe1-482f-9cab-df18b1ee40f9" providerId="ADAL" clId="{3ADCA3BB-9F0E-4D68-B3CF-991DBCDE440B}" dt="2020-04-15T21:15:12.708" v="429"/>
          <ac:spMkLst>
            <pc:docMk/>
            <pc:sldMk cId="3540215746" sldId="626"/>
            <ac:spMk id="4" creationId="{25BE7486-5213-4B4C-B52C-9FD2E42BBAD7}"/>
          </ac:spMkLst>
        </pc:spChg>
        <pc:spChg chg="del">
          <ac:chgData name="Jodi Essey-Stapleton" userId="2726085b-ffe1-482f-9cab-df18b1ee40f9" providerId="ADAL" clId="{3ADCA3BB-9F0E-4D68-B3CF-991DBCDE440B}" dt="2020-04-15T21:16:33.485" v="461" actId="478"/>
          <ac:spMkLst>
            <pc:docMk/>
            <pc:sldMk cId="3540215746" sldId="626"/>
            <ac:spMk id="5" creationId="{4C0E12E6-1489-2A4A-9AE1-86BE31B854A1}"/>
          </ac:spMkLst>
        </pc:spChg>
        <pc:spChg chg="del mod">
          <ac:chgData name="Jodi Essey-Stapleton" userId="2726085b-ffe1-482f-9cab-df18b1ee40f9" providerId="ADAL" clId="{3ADCA3BB-9F0E-4D68-B3CF-991DBCDE440B}" dt="2020-04-15T21:16:03.285" v="435" actId="478"/>
          <ac:spMkLst>
            <pc:docMk/>
            <pc:sldMk cId="3540215746" sldId="626"/>
            <ac:spMk id="7" creationId="{0822E93C-1282-4846-A800-CB09A50626BB}"/>
          </ac:spMkLst>
        </pc:spChg>
        <pc:spChg chg="add del mod">
          <ac:chgData name="Jodi Essey-Stapleton" userId="2726085b-ffe1-482f-9cab-df18b1ee40f9" providerId="ADAL" clId="{3ADCA3BB-9F0E-4D68-B3CF-991DBCDE440B}" dt="2020-04-15T21:15:12.708" v="429"/>
          <ac:spMkLst>
            <pc:docMk/>
            <pc:sldMk cId="3540215746" sldId="626"/>
            <ac:spMk id="9" creationId="{2657DA12-BF31-4F2D-944B-5C7A8E5088B6}"/>
          </ac:spMkLst>
        </pc:spChg>
        <pc:spChg chg="add del mod">
          <ac:chgData name="Jodi Essey-Stapleton" userId="2726085b-ffe1-482f-9cab-df18b1ee40f9" providerId="ADAL" clId="{3ADCA3BB-9F0E-4D68-B3CF-991DBCDE440B}" dt="2020-04-15T21:15:46.881" v="432"/>
          <ac:spMkLst>
            <pc:docMk/>
            <pc:sldMk cId="3540215746" sldId="626"/>
            <ac:spMk id="18" creationId="{9487F76D-915C-409A-8FCE-B12E978AEC08}"/>
          </ac:spMkLst>
        </pc:spChg>
        <pc:spChg chg="add del mod">
          <ac:chgData name="Jodi Essey-Stapleton" userId="2726085b-ffe1-482f-9cab-df18b1ee40f9" providerId="ADAL" clId="{3ADCA3BB-9F0E-4D68-B3CF-991DBCDE440B}" dt="2020-04-15T21:15:46.881" v="432"/>
          <ac:spMkLst>
            <pc:docMk/>
            <pc:sldMk cId="3540215746" sldId="626"/>
            <ac:spMk id="19" creationId="{0DAFAF1D-53C8-4D6A-8714-35DCFA428AE3}"/>
          </ac:spMkLst>
        </pc:spChg>
        <pc:spChg chg="add mod">
          <ac:chgData name="Jodi Essey-Stapleton" userId="2726085b-ffe1-482f-9cab-df18b1ee40f9" providerId="ADAL" clId="{3ADCA3BB-9F0E-4D68-B3CF-991DBCDE440B}" dt="2020-04-15T21:24:20.995" v="549" actId="114"/>
          <ac:spMkLst>
            <pc:docMk/>
            <pc:sldMk cId="3540215746" sldId="626"/>
            <ac:spMk id="20" creationId="{7908B48A-3700-4D04-BC5B-37F7CEF88DDC}"/>
          </ac:spMkLst>
        </pc:spChg>
        <pc:spChg chg="add del mod">
          <ac:chgData name="Jodi Essey-Stapleton" userId="2726085b-ffe1-482f-9cab-df18b1ee40f9" providerId="ADAL" clId="{3ADCA3BB-9F0E-4D68-B3CF-991DBCDE440B}" dt="2020-04-15T21:16:45.837" v="463" actId="478"/>
          <ac:spMkLst>
            <pc:docMk/>
            <pc:sldMk cId="3540215746" sldId="626"/>
            <ac:spMk id="21" creationId="{7D299AB8-5464-4D1F-8B7B-379C3CF59882}"/>
          </ac:spMkLst>
        </pc:spChg>
        <pc:spChg chg="add del mod ord topLvl">
          <ac:chgData name="Jodi Essey-Stapleton" userId="2726085b-ffe1-482f-9cab-df18b1ee40f9" providerId="ADAL" clId="{3ADCA3BB-9F0E-4D68-B3CF-991DBCDE440B}" dt="2020-04-15T21:39:25.101" v="579" actId="478"/>
          <ac:spMkLst>
            <pc:docMk/>
            <pc:sldMk cId="3540215746" sldId="626"/>
            <ac:spMk id="24" creationId="{A236365C-F093-4861-BD79-803C11518248}"/>
          </ac:spMkLst>
        </pc:spChg>
        <pc:grpChg chg="add del mod">
          <ac:chgData name="Jodi Essey-Stapleton" userId="2726085b-ffe1-482f-9cab-df18b1ee40f9" providerId="ADAL" clId="{3ADCA3BB-9F0E-4D68-B3CF-991DBCDE440B}" dt="2020-04-15T21:39:18.877" v="578" actId="165"/>
          <ac:grpSpMkLst>
            <pc:docMk/>
            <pc:sldMk cId="3540215746" sldId="626"/>
            <ac:grpSpMk id="25" creationId="{C9AEE0D2-957F-4715-B890-9BE713721A90}"/>
          </ac:grpSpMkLst>
        </pc:grpChg>
        <pc:picChg chg="mod">
          <ac:chgData name="Jodi Essey-Stapleton" userId="2726085b-ffe1-482f-9cab-df18b1ee40f9" providerId="ADAL" clId="{3ADCA3BB-9F0E-4D68-B3CF-991DBCDE440B}" dt="2020-04-15T22:09:09.816" v="671" actId="1076"/>
          <ac:picMkLst>
            <pc:docMk/>
            <pc:sldMk cId="3540215746" sldId="626"/>
            <ac:picMk id="2" creationId="{00000000-0000-0000-0000-000000000000}"/>
          </ac:picMkLst>
        </pc:picChg>
        <pc:picChg chg="mod ord">
          <ac:chgData name="Jodi Essey-Stapleton" userId="2726085b-ffe1-482f-9cab-df18b1ee40f9" providerId="ADAL" clId="{3ADCA3BB-9F0E-4D68-B3CF-991DBCDE440B}" dt="2020-04-15T22:09:06.732" v="670" actId="1076"/>
          <ac:picMkLst>
            <pc:docMk/>
            <pc:sldMk cId="3540215746" sldId="626"/>
            <ac:picMk id="3" creationId="{00000000-0000-0000-0000-000000000000}"/>
          </ac:picMkLst>
        </pc:picChg>
        <pc:picChg chg="add mod">
          <ac:chgData name="Jodi Essey-Stapleton" userId="2726085b-ffe1-482f-9cab-df18b1ee40f9" providerId="ADAL" clId="{3ADCA3BB-9F0E-4D68-B3CF-991DBCDE440B}" dt="2020-04-15T22:23:40.481" v="696" actId="1076"/>
          <ac:picMkLst>
            <pc:docMk/>
            <pc:sldMk cId="3540215746" sldId="626"/>
            <ac:picMk id="5" creationId="{CFACC7C3-703F-4675-B90E-13AB5713E2E5}"/>
          </ac:picMkLst>
        </pc:picChg>
        <pc:picChg chg="mod">
          <ac:chgData name="Jodi Essey-Stapleton" userId="2726085b-ffe1-482f-9cab-df18b1ee40f9" providerId="ADAL" clId="{3ADCA3BB-9F0E-4D68-B3CF-991DBCDE440B}" dt="2020-04-15T22:08:23.949" v="658" actId="1076"/>
          <ac:picMkLst>
            <pc:docMk/>
            <pc:sldMk cId="3540215746" sldId="626"/>
            <ac:picMk id="6" creationId="{3074C56B-5482-B348-AE85-FB5469DA40F1}"/>
          </ac:picMkLst>
        </pc:picChg>
        <pc:picChg chg="mod">
          <ac:chgData name="Jodi Essey-Stapleton" userId="2726085b-ffe1-482f-9cab-df18b1ee40f9" providerId="ADAL" clId="{3ADCA3BB-9F0E-4D68-B3CF-991DBCDE440B}" dt="2020-04-15T22:09:14.840" v="672" actId="1076"/>
          <ac:picMkLst>
            <pc:docMk/>
            <pc:sldMk cId="3540215746" sldId="626"/>
            <ac:picMk id="8" creationId="{00000000-0000-0000-0000-000000000000}"/>
          </ac:picMkLst>
        </pc:picChg>
        <pc:picChg chg="add mod">
          <ac:chgData name="Jodi Essey-Stapleton" userId="2726085b-ffe1-482f-9cab-df18b1ee40f9" providerId="ADAL" clId="{3ADCA3BB-9F0E-4D68-B3CF-991DBCDE440B}" dt="2020-04-15T22:24:36.996" v="703" actId="1076"/>
          <ac:picMkLst>
            <pc:docMk/>
            <pc:sldMk cId="3540215746" sldId="626"/>
            <ac:picMk id="9" creationId="{B6350228-CD26-4203-996B-2F46B9518650}"/>
          </ac:picMkLst>
        </pc:picChg>
        <pc:picChg chg="mod">
          <ac:chgData name="Jodi Essey-Stapleton" userId="2726085b-ffe1-482f-9cab-df18b1ee40f9" providerId="ADAL" clId="{3ADCA3BB-9F0E-4D68-B3CF-991DBCDE440B}" dt="2020-04-15T22:08:59.809" v="668" actId="1076"/>
          <ac:picMkLst>
            <pc:docMk/>
            <pc:sldMk cId="3540215746" sldId="626"/>
            <ac:picMk id="10" creationId="{120B32BF-FF7F-1345-AA19-8751200BDE4D}"/>
          </ac:picMkLst>
        </pc:picChg>
        <pc:picChg chg="mod">
          <ac:chgData name="Jodi Essey-Stapleton" userId="2726085b-ffe1-482f-9cab-df18b1ee40f9" providerId="ADAL" clId="{3ADCA3BB-9F0E-4D68-B3CF-991DBCDE440B}" dt="2020-04-15T22:23:16.431" v="693" actId="1076"/>
          <ac:picMkLst>
            <pc:docMk/>
            <pc:sldMk cId="3540215746" sldId="626"/>
            <ac:picMk id="11" creationId="{EC6A6632-3A30-9E4A-AC07-C50931E451B2}"/>
          </ac:picMkLst>
        </pc:picChg>
        <pc:picChg chg="mod">
          <ac:chgData name="Jodi Essey-Stapleton" userId="2726085b-ffe1-482f-9cab-df18b1ee40f9" providerId="ADAL" clId="{3ADCA3BB-9F0E-4D68-B3CF-991DBCDE440B}" dt="2020-04-15T22:25:05.114" v="706" actId="1076"/>
          <ac:picMkLst>
            <pc:docMk/>
            <pc:sldMk cId="3540215746" sldId="626"/>
            <ac:picMk id="12" creationId="{1CADBEC3-7822-0141-81AE-A568AD5630C4}"/>
          </ac:picMkLst>
        </pc:picChg>
        <pc:picChg chg="mod">
          <ac:chgData name="Jodi Essey-Stapleton" userId="2726085b-ffe1-482f-9cab-df18b1ee40f9" providerId="ADAL" clId="{3ADCA3BB-9F0E-4D68-B3CF-991DBCDE440B}" dt="2020-04-15T22:24:57.260" v="705" actId="1076"/>
          <ac:picMkLst>
            <pc:docMk/>
            <pc:sldMk cId="3540215746" sldId="626"/>
            <ac:picMk id="13" creationId="{21A61ED4-7A07-E842-8F6E-00341C140903}"/>
          </ac:picMkLst>
        </pc:picChg>
        <pc:picChg chg="mod">
          <ac:chgData name="Jodi Essey-Stapleton" userId="2726085b-ffe1-482f-9cab-df18b1ee40f9" providerId="ADAL" clId="{3ADCA3BB-9F0E-4D68-B3CF-991DBCDE440B}" dt="2020-04-15T22:23:25.013" v="695" actId="1076"/>
          <ac:picMkLst>
            <pc:docMk/>
            <pc:sldMk cId="3540215746" sldId="626"/>
            <ac:picMk id="14" creationId="{0FD6005D-E30E-B047-9F39-75C1AF967E6C}"/>
          </ac:picMkLst>
        </pc:picChg>
        <pc:picChg chg="mod">
          <ac:chgData name="Jodi Essey-Stapleton" userId="2726085b-ffe1-482f-9cab-df18b1ee40f9" providerId="ADAL" clId="{3ADCA3BB-9F0E-4D68-B3CF-991DBCDE440B}" dt="2020-04-15T22:26:55.230" v="707" actId="14100"/>
          <ac:picMkLst>
            <pc:docMk/>
            <pc:sldMk cId="3540215746" sldId="626"/>
            <ac:picMk id="15" creationId="{DA2C336D-1E19-DF40-9E05-AC04DE52EAF5}"/>
          </ac:picMkLst>
        </pc:picChg>
        <pc:picChg chg="mod">
          <ac:chgData name="Jodi Essey-Stapleton" userId="2726085b-ffe1-482f-9cab-df18b1ee40f9" providerId="ADAL" clId="{3ADCA3BB-9F0E-4D68-B3CF-991DBCDE440B}" dt="2020-04-15T22:24:20.503" v="702" actId="1076"/>
          <ac:picMkLst>
            <pc:docMk/>
            <pc:sldMk cId="3540215746" sldId="626"/>
            <ac:picMk id="16" creationId="{2E7B9F44-93B8-3646-8235-63A15D485E2D}"/>
          </ac:picMkLst>
        </pc:picChg>
        <pc:picChg chg="mod">
          <ac:chgData name="Jodi Essey-Stapleton" userId="2726085b-ffe1-482f-9cab-df18b1ee40f9" providerId="ADAL" clId="{3ADCA3BB-9F0E-4D68-B3CF-991DBCDE440B}" dt="2020-04-15T22:24:08.359" v="700" actId="1076"/>
          <ac:picMkLst>
            <pc:docMk/>
            <pc:sldMk cId="3540215746" sldId="626"/>
            <ac:picMk id="17" creationId="{38EDD6E8-04E9-4D4B-A19C-B893B63B14FB}"/>
          </ac:picMkLst>
        </pc:picChg>
        <pc:picChg chg="add mod topLvl">
          <ac:chgData name="Jodi Essey-Stapleton" userId="2726085b-ffe1-482f-9cab-df18b1ee40f9" providerId="ADAL" clId="{3ADCA3BB-9F0E-4D68-B3CF-991DBCDE440B}" dt="2020-04-15T22:23:21.067" v="694" actId="1076"/>
          <ac:picMkLst>
            <pc:docMk/>
            <pc:sldMk cId="3540215746" sldId="626"/>
            <ac:picMk id="23" creationId="{11876A5C-477B-4B39-9F3C-7A76E63A8958}"/>
          </ac:picMkLst>
        </pc:picChg>
      </pc:sldChg>
      <pc:sldChg chg="delSp modSp">
        <pc:chgData name="Jodi Essey-Stapleton" userId="2726085b-ffe1-482f-9cab-df18b1ee40f9" providerId="ADAL" clId="{3ADCA3BB-9F0E-4D68-B3CF-991DBCDE440B}" dt="2020-04-15T20:08:38.391" v="362" actId="1076"/>
        <pc:sldMkLst>
          <pc:docMk/>
          <pc:sldMk cId="2567487857" sldId="634"/>
        </pc:sldMkLst>
        <pc:picChg chg="del">
          <ac:chgData name="Jodi Essey-Stapleton" userId="2726085b-ffe1-482f-9cab-df18b1ee40f9" providerId="ADAL" clId="{3ADCA3BB-9F0E-4D68-B3CF-991DBCDE440B}" dt="2020-04-15T20:08:27.709" v="358" actId="478"/>
          <ac:picMkLst>
            <pc:docMk/>
            <pc:sldMk cId="2567487857" sldId="634"/>
            <ac:picMk id="2" creationId="{45F32DA4-39CD-FD4F-BF70-8E1B61768957}"/>
          </ac:picMkLst>
        </pc:picChg>
        <pc:picChg chg="del mod">
          <ac:chgData name="Jodi Essey-Stapleton" userId="2726085b-ffe1-482f-9cab-df18b1ee40f9" providerId="ADAL" clId="{3ADCA3BB-9F0E-4D68-B3CF-991DBCDE440B}" dt="2020-04-15T20:08:29.117" v="359" actId="478"/>
          <ac:picMkLst>
            <pc:docMk/>
            <pc:sldMk cId="2567487857" sldId="634"/>
            <ac:picMk id="3" creationId="{1E1862B3-DFCC-5141-A5EF-FB13407D27AE}"/>
          </ac:picMkLst>
        </pc:picChg>
        <pc:picChg chg="mod">
          <ac:chgData name="Jodi Essey-Stapleton" userId="2726085b-ffe1-482f-9cab-df18b1ee40f9" providerId="ADAL" clId="{3ADCA3BB-9F0E-4D68-B3CF-991DBCDE440B}" dt="2020-04-15T20:08:38.391" v="362" actId="1076"/>
          <ac:picMkLst>
            <pc:docMk/>
            <pc:sldMk cId="2567487857" sldId="634"/>
            <ac:picMk id="4" creationId="{00000000-0000-0000-0000-000000000000}"/>
          </ac:picMkLst>
        </pc:picChg>
        <pc:picChg chg="del">
          <ac:chgData name="Jodi Essey-Stapleton" userId="2726085b-ffe1-482f-9cab-df18b1ee40f9" providerId="ADAL" clId="{3ADCA3BB-9F0E-4D68-B3CF-991DBCDE440B}" dt="2020-04-15T20:08:27.117" v="357" actId="478"/>
          <ac:picMkLst>
            <pc:docMk/>
            <pc:sldMk cId="2567487857" sldId="634"/>
            <ac:picMk id="6" creationId="{C641A879-1462-A345-8251-2F72F329C2E8}"/>
          </ac:picMkLst>
        </pc:picChg>
        <pc:picChg chg="del">
          <ac:chgData name="Jodi Essey-Stapleton" userId="2726085b-ffe1-482f-9cab-df18b1ee40f9" providerId="ADAL" clId="{3ADCA3BB-9F0E-4D68-B3CF-991DBCDE440B}" dt="2020-04-15T20:08:29.597" v="360" actId="478"/>
          <ac:picMkLst>
            <pc:docMk/>
            <pc:sldMk cId="2567487857" sldId="634"/>
            <ac:picMk id="7" creationId="{1F540C66-4F8C-C94A-8853-18C4F5373A1A}"/>
          </ac:picMkLst>
        </pc:picChg>
        <pc:picChg chg="del">
          <ac:chgData name="Jodi Essey-Stapleton" userId="2726085b-ffe1-482f-9cab-df18b1ee40f9" providerId="ADAL" clId="{3ADCA3BB-9F0E-4D68-B3CF-991DBCDE440B}" dt="2020-04-15T20:08:26.625" v="356" actId="478"/>
          <ac:picMkLst>
            <pc:docMk/>
            <pc:sldMk cId="2567487857" sldId="634"/>
            <ac:picMk id="12" creationId="{A29477FC-358E-C448-ABB1-6EB4755B665D}"/>
          </ac:picMkLst>
        </pc:picChg>
      </pc:sldChg>
      <pc:sldChg chg="delSp modSp">
        <pc:chgData name="Jodi Essey-Stapleton" userId="2726085b-ffe1-482f-9cab-df18b1ee40f9" providerId="ADAL" clId="{3ADCA3BB-9F0E-4D68-B3CF-991DBCDE440B}" dt="2020-04-15T19:59:54.488" v="7" actId="478"/>
        <pc:sldMkLst>
          <pc:docMk/>
          <pc:sldMk cId="1829152048" sldId="638"/>
        </pc:sldMkLst>
        <pc:spChg chg="mod">
          <ac:chgData name="Jodi Essey-Stapleton" userId="2726085b-ffe1-482f-9cab-df18b1ee40f9" providerId="ADAL" clId="{3ADCA3BB-9F0E-4D68-B3CF-991DBCDE440B}" dt="2020-04-15T19:59:39.129" v="5" actId="179"/>
          <ac:spMkLst>
            <pc:docMk/>
            <pc:sldMk cId="1829152048" sldId="638"/>
            <ac:spMk id="3" creationId="{C2715EA2-6D5F-8346-9A50-D5B2A8F6A61E}"/>
          </ac:spMkLst>
        </pc:spChg>
        <pc:picChg chg="del">
          <ac:chgData name="Jodi Essey-Stapleton" userId="2726085b-ffe1-482f-9cab-df18b1ee40f9" providerId="ADAL" clId="{3ADCA3BB-9F0E-4D68-B3CF-991DBCDE440B}" dt="2020-04-15T19:59:54.488" v="7" actId="478"/>
          <ac:picMkLst>
            <pc:docMk/>
            <pc:sldMk cId="1829152048" sldId="638"/>
            <ac:picMk id="4" creationId="{AC32F057-4A57-6C46-B118-A7F177AD9CA1}"/>
          </ac:picMkLst>
        </pc:picChg>
        <pc:picChg chg="del">
          <ac:chgData name="Jodi Essey-Stapleton" userId="2726085b-ffe1-482f-9cab-df18b1ee40f9" providerId="ADAL" clId="{3ADCA3BB-9F0E-4D68-B3CF-991DBCDE440B}" dt="2020-04-15T19:59:53.945" v="6" actId="478"/>
          <ac:picMkLst>
            <pc:docMk/>
            <pc:sldMk cId="1829152048" sldId="638"/>
            <ac:picMk id="5" creationId="{9A4A79B1-8A66-D547-9009-DD4A5B72FEF6}"/>
          </ac:picMkLst>
        </pc:picChg>
      </pc:sldChg>
      <pc:sldChg chg="addSp delSp modSp add mod setBg">
        <pc:chgData name="Jodi Essey-Stapleton" userId="2726085b-ffe1-482f-9cab-df18b1ee40f9" providerId="ADAL" clId="{3ADCA3BB-9F0E-4D68-B3CF-991DBCDE440B}" dt="2020-04-15T22:03:38.170" v="629" actId="1076"/>
        <pc:sldMkLst>
          <pc:docMk/>
          <pc:sldMk cId="4193075101" sldId="639"/>
        </pc:sldMkLst>
        <pc:spChg chg="add del mod">
          <ac:chgData name="Jodi Essey-Stapleton" userId="2726085b-ffe1-482f-9cab-df18b1ee40f9" providerId="ADAL" clId="{3ADCA3BB-9F0E-4D68-B3CF-991DBCDE440B}" dt="2020-04-15T21:20:48.257" v="514"/>
          <ac:spMkLst>
            <pc:docMk/>
            <pc:sldMk cId="4193075101" sldId="639"/>
            <ac:spMk id="2" creationId="{437B5F49-2059-4D4E-A23A-A13D45D9B412}"/>
          </ac:spMkLst>
        </pc:spChg>
        <pc:spChg chg="add del mod">
          <ac:chgData name="Jodi Essey-Stapleton" userId="2726085b-ffe1-482f-9cab-df18b1ee40f9" providerId="ADAL" clId="{3ADCA3BB-9F0E-4D68-B3CF-991DBCDE440B}" dt="2020-04-15T21:20:48.257" v="514"/>
          <ac:spMkLst>
            <pc:docMk/>
            <pc:sldMk cId="4193075101" sldId="639"/>
            <ac:spMk id="3" creationId="{CDF7F605-E3C5-4C7D-B44A-E801D759FBC5}"/>
          </ac:spMkLst>
        </pc:spChg>
        <pc:spChg chg="add del mod">
          <ac:chgData name="Jodi Essey-Stapleton" userId="2726085b-ffe1-482f-9cab-df18b1ee40f9" providerId="ADAL" clId="{3ADCA3BB-9F0E-4D68-B3CF-991DBCDE440B}" dt="2020-04-15T21:20:48.257" v="514"/>
          <ac:spMkLst>
            <pc:docMk/>
            <pc:sldMk cId="4193075101" sldId="639"/>
            <ac:spMk id="4" creationId="{60A3EDA2-BBED-4408-ABD3-64F7C71A0104}"/>
          </ac:spMkLst>
        </pc:spChg>
        <pc:spChg chg="mod">
          <ac:chgData name="Jodi Essey-Stapleton" userId="2726085b-ffe1-482f-9cab-df18b1ee40f9" providerId="ADAL" clId="{3ADCA3BB-9F0E-4D68-B3CF-991DBCDE440B}" dt="2020-04-15T21:21:41.299" v="532" actId="20577"/>
          <ac:spMkLst>
            <pc:docMk/>
            <pc:sldMk cId="4193075101" sldId="639"/>
            <ac:spMk id="6" creationId="{8A3255C9-C7AA-4B70-81E2-F8AD355EBA4B}"/>
          </ac:spMkLst>
        </pc:spChg>
        <pc:spChg chg="mod">
          <ac:chgData name="Jodi Essey-Stapleton" userId="2726085b-ffe1-482f-9cab-df18b1ee40f9" providerId="ADAL" clId="{3ADCA3BB-9F0E-4D68-B3CF-991DBCDE440B}" dt="2020-04-15T22:03:38.170" v="629" actId="1076"/>
          <ac:spMkLst>
            <pc:docMk/>
            <pc:sldMk cId="4193075101" sldId="639"/>
            <ac:spMk id="15" creationId="{9E7D748B-9356-FF44-8105-66337E9D1536}"/>
          </ac:spMkLst>
        </pc:spChg>
        <pc:spChg chg="add del">
          <ac:chgData name="Jodi Essey-Stapleton" userId="2726085b-ffe1-482f-9cab-df18b1ee40f9" providerId="ADAL" clId="{3ADCA3BB-9F0E-4D68-B3CF-991DBCDE440B}" dt="2020-04-15T21:21:07.444" v="516" actId="26606"/>
          <ac:spMkLst>
            <pc:docMk/>
            <pc:sldMk cId="4193075101" sldId="639"/>
            <ac:spMk id="71" creationId="{CA815F2C-4E80-4019-8E59-FAD3F7F8473D}"/>
          </ac:spMkLst>
        </pc:spChg>
        <pc:picChg chg="mod">
          <ac:chgData name="Jodi Essey-Stapleton" userId="2726085b-ffe1-482f-9cab-df18b1ee40f9" providerId="ADAL" clId="{3ADCA3BB-9F0E-4D68-B3CF-991DBCDE440B}" dt="2020-04-15T22:03:17.150" v="628" actId="1076"/>
          <ac:picMkLst>
            <pc:docMk/>
            <pc:sldMk cId="4193075101" sldId="639"/>
            <ac:picMk id="1026" creationId="{480FDA6B-007C-400A-AA2E-B040EB4DA6B8}"/>
          </ac:picMkLst>
        </pc:picChg>
        <pc:cxnChg chg="add del">
          <ac:chgData name="Jodi Essey-Stapleton" userId="2726085b-ffe1-482f-9cab-df18b1ee40f9" providerId="ADAL" clId="{3ADCA3BB-9F0E-4D68-B3CF-991DBCDE440B}" dt="2020-04-15T21:21:18.320" v="522" actId="26606"/>
          <ac:cxnSpMkLst>
            <pc:docMk/>
            <pc:sldMk cId="4193075101" sldId="639"/>
            <ac:cxnSpMk id="1028" creationId="{E12350F3-DB83-413A-980B-1CEB92498664}"/>
          </ac:cxnSpMkLst>
        </pc:cxnChg>
      </pc:sldChg>
      <pc:sldChg chg="modSp">
        <pc:chgData name="Jodi Essey-Stapleton" userId="2726085b-ffe1-482f-9cab-df18b1ee40f9" providerId="ADAL" clId="{3ADCA3BB-9F0E-4D68-B3CF-991DBCDE440B}" dt="2020-04-15T22:10:53.810" v="688" actId="20577"/>
        <pc:sldMkLst>
          <pc:docMk/>
          <pc:sldMk cId="317542318" sldId="643"/>
        </pc:sldMkLst>
        <pc:spChg chg="mod">
          <ac:chgData name="Jodi Essey-Stapleton" userId="2726085b-ffe1-482f-9cab-df18b1ee40f9" providerId="ADAL" clId="{3ADCA3BB-9F0E-4D68-B3CF-991DBCDE440B}" dt="2020-04-15T22:10:53.810" v="688" actId="20577"/>
          <ac:spMkLst>
            <pc:docMk/>
            <pc:sldMk cId="317542318" sldId="643"/>
            <ac:spMk id="4" creationId="{70C87F20-F7C0-40F5-98FF-82769531A2B8}"/>
          </ac:spMkLst>
        </pc:spChg>
      </pc:sldChg>
    </pc:docChg>
  </pc:docChgLst>
  <pc:docChgLst>
    <pc:chgData name="Jodi Essey-Stapleton" userId="2726085b-ffe1-482f-9cab-df18b1ee40f9" providerId="ADAL" clId="{A5A0D62C-46E4-4FDF-A0C6-C24D1F0B5C68}"/>
    <pc:docChg chg="modSld">
      <pc:chgData name="Jodi Essey-Stapleton" userId="2726085b-ffe1-482f-9cab-df18b1ee40f9" providerId="ADAL" clId="{A5A0D62C-46E4-4FDF-A0C6-C24D1F0B5C68}" dt="2020-07-09T20:32:43.710" v="0" actId="255"/>
      <pc:docMkLst>
        <pc:docMk/>
      </pc:docMkLst>
      <pc:sldChg chg="modSp mod">
        <pc:chgData name="Jodi Essey-Stapleton" userId="2726085b-ffe1-482f-9cab-df18b1ee40f9" providerId="ADAL" clId="{A5A0D62C-46E4-4FDF-A0C6-C24D1F0B5C68}" dt="2020-07-09T20:32:43.710" v="0" actId="255"/>
        <pc:sldMkLst>
          <pc:docMk/>
          <pc:sldMk cId="2381895601" sldId="637"/>
        </pc:sldMkLst>
        <pc:spChg chg="mod">
          <ac:chgData name="Jodi Essey-Stapleton" userId="2726085b-ffe1-482f-9cab-df18b1ee40f9" providerId="ADAL" clId="{A5A0D62C-46E4-4FDF-A0C6-C24D1F0B5C68}" dt="2020-07-09T20:32:43.710" v="0" actId="255"/>
          <ac:spMkLst>
            <pc:docMk/>
            <pc:sldMk cId="2381895601" sldId="637"/>
            <ac:spMk id="3" creationId="{F1EE3B0A-AFE8-4333-86F8-E0C17DA89538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2454BC-73FC-4837-A5F6-77702CB207C6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CE1F1A29-2E11-4628-9B73-E96CC8B23052}">
      <dgm:prSet/>
      <dgm:spPr/>
      <dgm:t>
        <a:bodyPr/>
        <a:lstStyle/>
        <a:p>
          <a:r>
            <a:rPr lang="en-US" dirty="0"/>
            <a:t>Communication</a:t>
          </a:r>
        </a:p>
      </dgm:t>
    </dgm:pt>
    <dgm:pt modelId="{C646C3C3-8BDF-4B99-AF67-FEED9945A983}" type="parTrans" cxnId="{BC8863E0-D49D-4817-8B96-36A767D845B9}">
      <dgm:prSet/>
      <dgm:spPr/>
      <dgm:t>
        <a:bodyPr/>
        <a:lstStyle/>
        <a:p>
          <a:endParaRPr lang="en-US"/>
        </a:p>
      </dgm:t>
    </dgm:pt>
    <dgm:pt modelId="{FE695533-E1EF-443F-A180-9E21EFD04EA3}" type="sibTrans" cxnId="{BC8863E0-D49D-4817-8B96-36A767D845B9}">
      <dgm:prSet/>
      <dgm:spPr/>
      <dgm:t>
        <a:bodyPr/>
        <a:lstStyle/>
        <a:p>
          <a:endParaRPr lang="en-US"/>
        </a:p>
      </dgm:t>
    </dgm:pt>
    <dgm:pt modelId="{04437CBC-D8B0-49D2-9B52-05410E85988F}">
      <dgm:prSet/>
      <dgm:spPr/>
      <dgm:t>
        <a:bodyPr/>
        <a:lstStyle/>
        <a:p>
          <a:r>
            <a:rPr lang="en-US" dirty="0"/>
            <a:t>Bias</a:t>
          </a:r>
        </a:p>
      </dgm:t>
    </dgm:pt>
    <dgm:pt modelId="{F8D50187-9AA0-4A03-BCD2-9526D260DF68}" type="parTrans" cxnId="{6F1477C7-F1B4-40D0-9AC4-D5394939F179}">
      <dgm:prSet/>
      <dgm:spPr/>
      <dgm:t>
        <a:bodyPr/>
        <a:lstStyle/>
        <a:p>
          <a:endParaRPr lang="en-US"/>
        </a:p>
      </dgm:t>
    </dgm:pt>
    <dgm:pt modelId="{156DC2B0-73BD-40B8-9B75-3F932A63DC0F}" type="sibTrans" cxnId="{6F1477C7-F1B4-40D0-9AC4-D5394939F179}">
      <dgm:prSet/>
      <dgm:spPr/>
      <dgm:t>
        <a:bodyPr/>
        <a:lstStyle/>
        <a:p>
          <a:endParaRPr lang="en-US"/>
        </a:p>
      </dgm:t>
    </dgm:pt>
    <dgm:pt modelId="{95D0DF6C-FA38-4DC7-98BB-BE622CE6E121}">
      <dgm:prSet/>
      <dgm:spPr/>
      <dgm:t>
        <a:bodyPr/>
        <a:lstStyle/>
        <a:p>
          <a:r>
            <a:rPr lang="en-US" dirty="0"/>
            <a:t>Poor Feedback</a:t>
          </a:r>
        </a:p>
      </dgm:t>
    </dgm:pt>
    <dgm:pt modelId="{B8F5675C-447C-45B9-BFD6-65B1A45E581C}" type="parTrans" cxnId="{20D0D220-2937-4282-B5B2-25C19E0F80EB}">
      <dgm:prSet/>
      <dgm:spPr/>
      <dgm:t>
        <a:bodyPr/>
        <a:lstStyle/>
        <a:p>
          <a:endParaRPr lang="en-US"/>
        </a:p>
      </dgm:t>
    </dgm:pt>
    <dgm:pt modelId="{78637E24-7FD3-4943-BC6A-736C93263629}" type="sibTrans" cxnId="{20D0D220-2937-4282-B5B2-25C19E0F80EB}">
      <dgm:prSet/>
      <dgm:spPr/>
      <dgm:t>
        <a:bodyPr/>
        <a:lstStyle/>
        <a:p>
          <a:endParaRPr lang="en-US"/>
        </a:p>
      </dgm:t>
    </dgm:pt>
    <dgm:pt modelId="{63A060A6-1DB7-4289-8151-0F4457501459}">
      <dgm:prSet/>
      <dgm:spPr/>
      <dgm:t>
        <a:bodyPr/>
        <a:lstStyle/>
        <a:p>
          <a:r>
            <a:rPr lang="en-US" dirty="0"/>
            <a:t>Poor Conflict Resolution</a:t>
          </a:r>
        </a:p>
      </dgm:t>
    </dgm:pt>
    <dgm:pt modelId="{70B1C6D1-D082-4635-88F7-0F66C4CEA4A5}" type="parTrans" cxnId="{E6A0BA8B-98EA-403D-946D-621DBF0375DE}">
      <dgm:prSet/>
      <dgm:spPr/>
      <dgm:t>
        <a:bodyPr/>
        <a:lstStyle/>
        <a:p>
          <a:endParaRPr lang="en-US"/>
        </a:p>
      </dgm:t>
    </dgm:pt>
    <dgm:pt modelId="{2F76F98F-407C-46E4-B185-179A29899237}" type="sibTrans" cxnId="{E6A0BA8B-98EA-403D-946D-621DBF0375DE}">
      <dgm:prSet/>
      <dgm:spPr/>
      <dgm:t>
        <a:bodyPr/>
        <a:lstStyle/>
        <a:p>
          <a:endParaRPr lang="en-US"/>
        </a:p>
      </dgm:t>
    </dgm:pt>
    <dgm:pt modelId="{D645DA47-E3DA-4FA0-A86F-130FC8E43D98}" type="pres">
      <dgm:prSet presAssocID="{322454BC-73FC-4837-A5F6-77702CB207C6}" presName="root" presStyleCnt="0">
        <dgm:presLayoutVars>
          <dgm:dir/>
          <dgm:resizeHandles val="exact"/>
        </dgm:presLayoutVars>
      </dgm:prSet>
      <dgm:spPr/>
    </dgm:pt>
    <dgm:pt modelId="{61DDF3C4-8890-4EAA-B9EF-0BBD5FD92175}" type="pres">
      <dgm:prSet presAssocID="{CE1F1A29-2E11-4628-9B73-E96CC8B23052}" presName="compNode" presStyleCnt="0"/>
      <dgm:spPr/>
    </dgm:pt>
    <dgm:pt modelId="{BD6873E0-8323-410D-87CF-91A2D37C9596}" type="pres">
      <dgm:prSet presAssocID="{CE1F1A29-2E11-4628-9B73-E96CC8B2305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D918156C-CCF3-4F58-96F0-CB41FC28F5CA}" type="pres">
      <dgm:prSet presAssocID="{CE1F1A29-2E11-4628-9B73-E96CC8B23052}" presName="spaceRect" presStyleCnt="0"/>
      <dgm:spPr/>
    </dgm:pt>
    <dgm:pt modelId="{A0E948DE-3168-454B-BB8D-D6CD761B703B}" type="pres">
      <dgm:prSet presAssocID="{CE1F1A29-2E11-4628-9B73-E96CC8B23052}" presName="textRect" presStyleLbl="revTx" presStyleIdx="0" presStyleCnt="4">
        <dgm:presLayoutVars>
          <dgm:chMax val="1"/>
          <dgm:chPref val="1"/>
        </dgm:presLayoutVars>
      </dgm:prSet>
      <dgm:spPr/>
    </dgm:pt>
    <dgm:pt modelId="{2DBC523F-2D04-4150-9DBB-585D6EF96D78}" type="pres">
      <dgm:prSet presAssocID="{FE695533-E1EF-443F-A180-9E21EFD04EA3}" presName="sibTrans" presStyleCnt="0"/>
      <dgm:spPr/>
    </dgm:pt>
    <dgm:pt modelId="{41F5297E-3C89-48BA-9595-6AFEC48D57DC}" type="pres">
      <dgm:prSet presAssocID="{04437CBC-D8B0-49D2-9B52-05410E85988F}" presName="compNode" presStyleCnt="0"/>
      <dgm:spPr/>
    </dgm:pt>
    <dgm:pt modelId="{7068468A-20A9-4D47-A35B-3588707F2B19}" type="pres">
      <dgm:prSet presAssocID="{04437CBC-D8B0-49D2-9B52-05410E85988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1307B84A-4BF5-4696-B3D9-DA347D22B4EF}" type="pres">
      <dgm:prSet presAssocID="{04437CBC-D8B0-49D2-9B52-05410E85988F}" presName="spaceRect" presStyleCnt="0"/>
      <dgm:spPr/>
    </dgm:pt>
    <dgm:pt modelId="{FCDFC87A-BF61-4AE0-9E51-67962F8670EE}" type="pres">
      <dgm:prSet presAssocID="{04437CBC-D8B0-49D2-9B52-05410E85988F}" presName="textRect" presStyleLbl="revTx" presStyleIdx="1" presStyleCnt="4">
        <dgm:presLayoutVars>
          <dgm:chMax val="1"/>
          <dgm:chPref val="1"/>
        </dgm:presLayoutVars>
      </dgm:prSet>
      <dgm:spPr/>
    </dgm:pt>
    <dgm:pt modelId="{AF7825E0-BE2A-42AC-9B91-27BF7C55F7E0}" type="pres">
      <dgm:prSet presAssocID="{156DC2B0-73BD-40B8-9B75-3F932A63DC0F}" presName="sibTrans" presStyleCnt="0"/>
      <dgm:spPr/>
    </dgm:pt>
    <dgm:pt modelId="{717CCB5C-56B9-4734-B8A1-FD0CC9FB84A0}" type="pres">
      <dgm:prSet presAssocID="{95D0DF6C-FA38-4DC7-98BB-BE622CE6E121}" presName="compNode" presStyleCnt="0"/>
      <dgm:spPr/>
    </dgm:pt>
    <dgm:pt modelId="{5880C9E8-8995-4DF2-A1CC-5ACBF6960868}" type="pres">
      <dgm:prSet presAssocID="{95D0DF6C-FA38-4DC7-98BB-BE622CE6E12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d Face with No Fill"/>
        </a:ext>
      </dgm:extLst>
    </dgm:pt>
    <dgm:pt modelId="{B8C30350-4B2B-472C-8F21-BE666BC6230B}" type="pres">
      <dgm:prSet presAssocID="{95D0DF6C-FA38-4DC7-98BB-BE622CE6E121}" presName="spaceRect" presStyleCnt="0"/>
      <dgm:spPr/>
    </dgm:pt>
    <dgm:pt modelId="{E68A3A49-20DC-4DD1-9423-C5F492054E26}" type="pres">
      <dgm:prSet presAssocID="{95D0DF6C-FA38-4DC7-98BB-BE622CE6E121}" presName="textRect" presStyleLbl="revTx" presStyleIdx="2" presStyleCnt="4">
        <dgm:presLayoutVars>
          <dgm:chMax val="1"/>
          <dgm:chPref val="1"/>
        </dgm:presLayoutVars>
      </dgm:prSet>
      <dgm:spPr/>
    </dgm:pt>
    <dgm:pt modelId="{36F6E87F-BDC4-43D9-A814-81F82FDC2EE6}" type="pres">
      <dgm:prSet presAssocID="{78637E24-7FD3-4943-BC6A-736C93263629}" presName="sibTrans" presStyleCnt="0"/>
      <dgm:spPr/>
    </dgm:pt>
    <dgm:pt modelId="{6B20DBBA-DAA6-4575-A598-B7F4447DB299}" type="pres">
      <dgm:prSet presAssocID="{63A060A6-1DB7-4289-8151-0F4457501459}" presName="compNode" presStyleCnt="0"/>
      <dgm:spPr/>
    </dgm:pt>
    <dgm:pt modelId="{59E022A1-DF43-4144-A731-0FEA7D1273B3}" type="pres">
      <dgm:prSet presAssocID="{63A060A6-1DB7-4289-8151-0F445750145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582A47ED-7420-4888-8330-DCA3F1BBEBC9}" type="pres">
      <dgm:prSet presAssocID="{63A060A6-1DB7-4289-8151-0F4457501459}" presName="spaceRect" presStyleCnt="0"/>
      <dgm:spPr/>
    </dgm:pt>
    <dgm:pt modelId="{2C2B82EC-2102-49AC-83A8-CF686A2F8E9C}" type="pres">
      <dgm:prSet presAssocID="{63A060A6-1DB7-4289-8151-0F445750145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0D0D220-2937-4282-B5B2-25C19E0F80EB}" srcId="{322454BC-73FC-4837-A5F6-77702CB207C6}" destId="{95D0DF6C-FA38-4DC7-98BB-BE622CE6E121}" srcOrd="2" destOrd="0" parTransId="{B8F5675C-447C-45B9-BFD6-65B1A45E581C}" sibTransId="{78637E24-7FD3-4943-BC6A-736C93263629}"/>
    <dgm:cxn modelId="{A3639E29-050C-4348-A7EA-245C52F6DAF9}" type="presOf" srcId="{04437CBC-D8B0-49D2-9B52-05410E85988F}" destId="{FCDFC87A-BF61-4AE0-9E51-67962F8670EE}" srcOrd="0" destOrd="0" presId="urn:microsoft.com/office/officeart/2018/2/layout/IconLabelList"/>
    <dgm:cxn modelId="{92308C86-B6A1-42CD-B3EA-061F999D6F17}" type="presOf" srcId="{322454BC-73FC-4837-A5F6-77702CB207C6}" destId="{D645DA47-E3DA-4FA0-A86F-130FC8E43D98}" srcOrd="0" destOrd="0" presId="urn:microsoft.com/office/officeart/2018/2/layout/IconLabelList"/>
    <dgm:cxn modelId="{E6A0BA8B-98EA-403D-946D-621DBF0375DE}" srcId="{322454BC-73FC-4837-A5F6-77702CB207C6}" destId="{63A060A6-1DB7-4289-8151-0F4457501459}" srcOrd="3" destOrd="0" parTransId="{70B1C6D1-D082-4635-88F7-0F66C4CEA4A5}" sibTransId="{2F76F98F-407C-46E4-B185-179A29899237}"/>
    <dgm:cxn modelId="{F3B4359D-123C-4B60-9CAF-9BE46E86FD2D}" type="presOf" srcId="{CE1F1A29-2E11-4628-9B73-E96CC8B23052}" destId="{A0E948DE-3168-454B-BB8D-D6CD761B703B}" srcOrd="0" destOrd="0" presId="urn:microsoft.com/office/officeart/2018/2/layout/IconLabelList"/>
    <dgm:cxn modelId="{33A8EFC2-1BD5-44E0-A348-9185E88B005F}" type="presOf" srcId="{95D0DF6C-FA38-4DC7-98BB-BE622CE6E121}" destId="{E68A3A49-20DC-4DD1-9423-C5F492054E26}" srcOrd="0" destOrd="0" presId="urn:microsoft.com/office/officeart/2018/2/layout/IconLabelList"/>
    <dgm:cxn modelId="{6F1477C7-F1B4-40D0-9AC4-D5394939F179}" srcId="{322454BC-73FC-4837-A5F6-77702CB207C6}" destId="{04437CBC-D8B0-49D2-9B52-05410E85988F}" srcOrd="1" destOrd="0" parTransId="{F8D50187-9AA0-4A03-BCD2-9526D260DF68}" sibTransId="{156DC2B0-73BD-40B8-9B75-3F932A63DC0F}"/>
    <dgm:cxn modelId="{BC8863E0-D49D-4817-8B96-36A767D845B9}" srcId="{322454BC-73FC-4837-A5F6-77702CB207C6}" destId="{CE1F1A29-2E11-4628-9B73-E96CC8B23052}" srcOrd="0" destOrd="0" parTransId="{C646C3C3-8BDF-4B99-AF67-FEED9945A983}" sibTransId="{FE695533-E1EF-443F-A180-9E21EFD04EA3}"/>
    <dgm:cxn modelId="{A1B7D5F6-14ED-43C9-9465-117150CB6514}" type="presOf" srcId="{63A060A6-1DB7-4289-8151-0F4457501459}" destId="{2C2B82EC-2102-49AC-83A8-CF686A2F8E9C}" srcOrd="0" destOrd="0" presId="urn:microsoft.com/office/officeart/2018/2/layout/IconLabelList"/>
    <dgm:cxn modelId="{2F6B8769-AD6A-4634-8EFA-9C06FCEEC9C4}" type="presParOf" srcId="{D645DA47-E3DA-4FA0-A86F-130FC8E43D98}" destId="{61DDF3C4-8890-4EAA-B9EF-0BBD5FD92175}" srcOrd="0" destOrd="0" presId="urn:microsoft.com/office/officeart/2018/2/layout/IconLabelList"/>
    <dgm:cxn modelId="{328286B6-CAF4-4508-9AD1-378F9A7E5667}" type="presParOf" srcId="{61DDF3C4-8890-4EAA-B9EF-0BBD5FD92175}" destId="{BD6873E0-8323-410D-87CF-91A2D37C9596}" srcOrd="0" destOrd="0" presId="urn:microsoft.com/office/officeart/2018/2/layout/IconLabelList"/>
    <dgm:cxn modelId="{D2E6BFB1-ED72-4D5C-B4E4-7A7A71DE5F55}" type="presParOf" srcId="{61DDF3C4-8890-4EAA-B9EF-0BBD5FD92175}" destId="{D918156C-CCF3-4F58-96F0-CB41FC28F5CA}" srcOrd="1" destOrd="0" presId="urn:microsoft.com/office/officeart/2018/2/layout/IconLabelList"/>
    <dgm:cxn modelId="{8CB119BE-1489-45B9-AD9B-52551BF5F10A}" type="presParOf" srcId="{61DDF3C4-8890-4EAA-B9EF-0BBD5FD92175}" destId="{A0E948DE-3168-454B-BB8D-D6CD761B703B}" srcOrd="2" destOrd="0" presId="urn:microsoft.com/office/officeart/2018/2/layout/IconLabelList"/>
    <dgm:cxn modelId="{A2E47767-E580-4967-9C78-FD8D2C04D6BB}" type="presParOf" srcId="{D645DA47-E3DA-4FA0-A86F-130FC8E43D98}" destId="{2DBC523F-2D04-4150-9DBB-585D6EF96D78}" srcOrd="1" destOrd="0" presId="urn:microsoft.com/office/officeart/2018/2/layout/IconLabelList"/>
    <dgm:cxn modelId="{BEB45A01-A2B9-4A22-9CA5-20D47DA0B9BA}" type="presParOf" srcId="{D645DA47-E3DA-4FA0-A86F-130FC8E43D98}" destId="{41F5297E-3C89-48BA-9595-6AFEC48D57DC}" srcOrd="2" destOrd="0" presId="urn:microsoft.com/office/officeart/2018/2/layout/IconLabelList"/>
    <dgm:cxn modelId="{1FA2087B-CC6D-459B-A672-619A75E3FB8E}" type="presParOf" srcId="{41F5297E-3C89-48BA-9595-6AFEC48D57DC}" destId="{7068468A-20A9-4D47-A35B-3588707F2B19}" srcOrd="0" destOrd="0" presId="urn:microsoft.com/office/officeart/2018/2/layout/IconLabelList"/>
    <dgm:cxn modelId="{786FA3B0-2E44-4B23-9D03-BF3EDA96C4CC}" type="presParOf" srcId="{41F5297E-3C89-48BA-9595-6AFEC48D57DC}" destId="{1307B84A-4BF5-4696-B3D9-DA347D22B4EF}" srcOrd="1" destOrd="0" presId="urn:microsoft.com/office/officeart/2018/2/layout/IconLabelList"/>
    <dgm:cxn modelId="{81660CFD-6D30-4584-AC92-E1DAD25CB93C}" type="presParOf" srcId="{41F5297E-3C89-48BA-9595-6AFEC48D57DC}" destId="{FCDFC87A-BF61-4AE0-9E51-67962F8670EE}" srcOrd="2" destOrd="0" presId="urn:microsoft.com/office/officeart/2018/2/layout/IconLabelList"/>
    <dgm:cxn modelId="{45E5283D-DCE7-4F2C-923B-3A34AB74F85D}" type="presParOf" srcId="{D645DA47-E3DA-4FA0-A86F-130FC8E43D98}" destId="{AF7825E0-BE2A-42AC-9B91-27BF7C55F7E0}" srcOrd="3" destOrd="0" presId="urn:microsoft.com/office/officeart/2018/2/layout/IconLabelList"/>
    <dgm:cxn modelId="{8D0C8155-BE74-4FDC-93F3-C9CC647D921E}" type="presParOf" srcId="{D645DA47-E3DA-4FA0-A86F-130FC8E43D98}" destId="{717CCB5C-56B9-4734-B8A1-FD0CC9FB84A0}" srcOrd="4" destOrd="0" presId="urn:microsoft.com/office/officeart/2018/2/layout/IconLabelList"/>
    <dgm:cxn modelId="{8019960B-84F7-40CC-AFC3-D70A2B8E3449}" type="presParOf" srcId="{717CCB5C-56B9-4734-B8A1-FD0CC9FB84A0}" destId="{5880C9E8-8995-4DF2-A1CC-5ACBF6960868}" srcOrd="0" destOrd="0" presId="urn:microsoft.com/office/officeart/2018/2/layout/IconLabelList"/>
    <dgm:cxn modelId="{D1138213-6E67-4EA9-BF3A-A555625D9DFA}" type="presParOf" srcId="{717CCB5C-56B9-4734-B8A1-FD0CC9FB84A0}" destId="{B8C30350-4B2B-472C-8F21-BE666BC6230B}" srcOrd="1" destOrd="0" presId="urn:microsoft.com/office/officeart/2018/2/layout/IconLabelList"/>
    <dgm:cxn modelId="{5E7AA43D-AFB9-4121-B422-FD6E37AC49A0}" type="presParOf" srcId="{717CCB5C-56B9-4734-B8A1-FD0CC9FB84A0}" destId="{E68A3A49-20DC-4DD1-9423-C5F492054E26}" srcOrd="2" destOrd="0" presId="urn:microsoft.com/office/officeart/2018/2/layout/IconLabelList"/>
    <dgm:cxn modelId="{3A7FD6E2-2060-467B-92FE-61E4DDC6628C}" type="presParOf" srcId="{D645DA47-E3DA-4FA0-A86F-130FC8E43D98}" destId="{36F6E87F-BDC4-43D9-A814-81F82FDC2EE6}" srcOrd="5" destOrd="0" presId="urn:microsoft.com/office/officeart/2018/2/layout/IconLabelList"/>
    <dgm:cxn modelId="{7309E79A-E397-4826-A945-C510CA8655E9}" type="presParOf" srcId="{D645DA47-E3DA-4FA0-A86F-130FC8E43D98}" destId="{6B20DBBA-DAA6-4575-A598-B7F4447DB299}" srcOrd="6" destOrd="0" presId="urn:microsoft.com/office/officeart/2018/2/layout/IconLabelList"/>
    <dgm:cxn modelId="{48752876-4E6A-4826-9B26-B53510BC5BA9}" type="presParOf" srcId="{6B20DBBA-DAA6-4575-A598-B7F4447DB299}" destId="{59E022A1-DF43-4144-A731-0FEA7D1273B3}" srcOrd="0" destOrd="0" presId="urn:microsoft.com/office/officeart/2018/2/layout/IconLabelList"/>
    <dgm:cxn modelId="{FAB9D14A-369C-471A-8110-9713366F1D15}" type="presParOf" srcId="{6B20DBBA-DAA6-4575-A598-B7F4447DB299}" destId="{582A47ED-7420-4888-8330-DCA3F1BBEBC9}" srcOrd="1" destOrd="0" presId="urn:microsoft.com/office/officeart/2018/2/layout/IconLabelList"/>
    <dgm:cxn modelId="{704CB35B-C7FA-4E88-9A29-B8DE90A714FD}" type="presParOf" srcId="{6B20DBBA-DAA6-4575-A598-B7F4447DB299}" destId="{2C2B82EC-2102-49AC-83A8-CF686A2F8E9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873E0-8323-410D-87CF-91A2D37C9596}">
      <dsp:nvSpPr>
        <dsp:cNvPr id="0" name=""/>
        <dsp:cNvSpPr/>
      </dsp:nvSpPr>
      <dsp:spPr>
        <a:xfrm>
          <a:off x="1138979" y="1203549"/>
          <a:ext cx="932563" cy="9325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E948DE-3168-454B-BB8D-D6CD761B703B}">
      <dsp:nvSpPr>
        <dsp:cNvPr id="0" name=""/>
        <dsp:cNvSpPr/>
      </dsp:nvSpPr>
      <dsp:spPr>
        <a:xfrm>
          <a:off x="569079" y="2427788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Communication</a:t>
          </a:r>
        </a:p>
      </dsp:txBody>
      <dsp:txXfrm>
        <a:off x="569079" y="2427788"/>
        <a:ext cx="2072362" cy="720000"/>
      </dsp:txXfrm>
    </dsp:sp>
    <dsp:sp modelId="{7068468A-20A9-4D47-A35B-3588707F2B19}">
      <dsp:nvSpPr>
        <dsp:cNvPr id="0" name=""/>
        <dsp:cNvSpPr/>
      </dsp:nvSpPr>
      <dsp:spPr>
        <a:xfrm>
          <a:off x="3574005" y="1203549"/>
          <a:ext cx="932563" cy="9325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FC87A-BF61-4AE0-9E51-67962F8670EE}">
      <dsp:nvSpPr>
        <dsp:cNvPr id="0" name=""/>
        <dsp:cNvSpPr/>
      </dsp:nvSpPr>
      <dsp:spPr>
        <a:xfrm>
          <a:off x="3004105" y="2427788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Bias</a:t>
          </a:r>
        </a:p>
      </dsp:txBody>
      <dsp:txXfrm>
        <a:off x="3004105" y="2427788"/>
        <a:ext cx="2072362" cy="720000"/>
      </dsp:txXfrm>
    </dsp:sp>
    <dsp:sp modelId="{5880C9E8-8995-4DF2-A1CC-5ACBF6960868}">
      <dsp:nvSpPr>
        <dsp:cNvPr id="0" name=""/>
        <dsp:cNvSpPr/>
      </dsp:nvSpPr>
      <dsp:spPr>
        <a:xfrm>
          <a:off x="6009031" y="1203549"/>
          <a:ext cx="932563" cy="9325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8A3A49-20DC-4DD1-9423-C5F492054E26}">
      <dsp:nvSpPr>
        <dsp:cNvPr id="0" name=""/>
        <dsp:cNvSpPr/>
      </dsp:nvSpPr>
      <dsp:spPr>
        <a:xfrm>
          <a:off x="5439131" y="2427788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Poor Feedback</a:t>
          </a:r>
        </a:p>
      </dsp:txBody>
      <dsp:txXfrm>
        <a:off x="5439131" y="2427788"/>
        <a:ext cx="2072362" cy="720000"/>
      </dsp:txXfrm>
    </dsp:sp>
    <dsp:sp modelId="{59E022A1-DF43-4144-A731-0FEA7D1273B3}">
      <dsp:nvSpPr>
        <dsp:cNvPr id="0" name=""/>
        <dsp:cNvSpPr/>
      </dsp:nvSpPr>
      <dsp:spPr>
        <a:xfrm>
          <a:off x="8444057" y="1203549"/>
          <a:ext cx="932563" cy="9325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B82EC-2102-49AC-83A8-CF686A2F8E9C}">
      <dsp:nvSpPr>
        <dsp:cNvPr id="0" name=""/>
        <dsp:cNvSpPr/>
      </dsp:nvSpPr>
      <dsp:spPr>
        <a:xfrm>
          <a:off x="7874157" y="2427788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Poor Conflict Resolution</a:t>
          </a:r>
        </a:p>
      </dsp:txBody>
      <dsp:txXfrm>
        <a:off x="7874157" y="2427788"/>
        <a:ext cx="207236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ECD85-63E7-43F2-B74F-BDE8DEDFA12B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FFFA7-E4BF-489B-8105-ADE1D1D1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18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1CE85-42D9-48F5-BDAA-267B54FE14C7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B1DE4-EC4A-482E-A6EB-BF23A0EDF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7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00105-835C-47B4-8D3A-898CD9C26E71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7/9/2020 3:27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352AF-668B-4634-B3EE-FCD2F9CE8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30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DE4-EC4A-482E-A6EB-BF23A0EDF8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78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037FB-3EAC-1B4F-96BD-2B5B35C4F4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60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A5510-8575-428B-B6EF-E37655B696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99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Engaging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orthopaedic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community to develop leaders, strategies and resources to guide the future of musculoskeletal care.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DE4-EC4A-482E-A6EB-BF23A0EDF8A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00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DE4-EC4A-482E-A6EB-BF23A0EDF8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04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DE4-EC4A-482E-A6EB-BF23A0EDF8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66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DE4-EC4A-482E-A6EB-BF23A0EDF8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21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DE4-EC4A-482E-A6EB-BF23A0EDF8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15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DE4-EC4A-482E-A6EB-BF23A0EDF8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34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DE4-EC4A-482E-A6EB-BF23A0EDF8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68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DE4-EC4A-482E-A6EB-BF23A0EDF8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19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DE4-EC4A-482E-A6EB-BF23A0EDF8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3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556" y="5171247"/>
            <a:ext cx="11356621" cy="1443966"/>
          </a:xfrm>
        </p:spPr>
        <p:txBody>
          <a:bodyPr>
            <a:normAutofit/>
          </a:bodyPr>
          <a:lstStyle>
            <a:lvl1pPr marL="0" indent="0" algn="l">
              <a:buNone/>
              <a:defRPr sz="4000" b="1" cap="sm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Subhead Goes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1556" y="1790065"/>
            <a:ext cx="11356621" cy="3271998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lang="en-US" sz="9000" b="1" kern="1200" cap="none" spc="0" baseline="0" dirty="0">
                <a:ln w="660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10800000" algn="r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 Slide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28" y="250014"/>
            <a:ext cx="6217920" cy="118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2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C17CE-19C2-426C-8D77-E7D888402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A1B16-FD0C-4295-810D-D903043C5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3EB74-C0C3-4BAE-9D9B-C820BBA87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4C0F-5359-4E07-B630-DDD229EE2085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BB473-3232-4924-90D1-5517B2865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6B073-428C-483D-AEA2-23919B1DB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B9EF-61BA-42CC-9206-1FB60760C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47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B5409-54AA-4349-98DE-377C137E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EC9B9-91F0-4B73-9E53-E4DDC47C3F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09927" cy="4085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CB7A17-3AAF-40CA-BF36-EB5050C00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09927" cy="4085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CB2E4-FEBA-4CD4-BA72-511E4977B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4C0F-5359-4E07-B630-DDD229EE2085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61898-3DFE-45EC-9386-35E7B540E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3A7471-D6D4-417B-B16E-C49EC3F4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B9EF-61BA-42CC-9206-1FB60760CD6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893A68-1C08-448F-99D6-4181D731BB53}"/>
              </a:ext>
            </a:extLst>
          </p:cNvPr>
          <p:cNvCxnSpPr/>
          <p:nvPr userDrawn="1"/>
        </p:nvCxnSpPr>
        <p:spPr>
          <a:xfrm>
            <a:off x="838200" y="1448554"/>
            <a:ext cx="10515600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F4E13BB-493D-4377-A6D3-B85EE73BE4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3" y="6047716"/>
            <a:ext cx="12215186" cy="8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4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0C74B-3F07-454F-ACCB-F3E0E4C7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5E408-656F-42D1-AE83-8F8385526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08A53-80C3-4354-867A-044F8E06A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BBD6C7-1300-42E6-99AE-E5DA776D68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E60110-2AB6-4916-AD91-6E1BC3F8F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5F03E4-F41C-4363-A8C6-6AC007348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4C0F-5359-4E07-B630-DDD229EE2085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52C255-95F9-40E4-B18D-B4B44C9D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52F2D2-6DD2-4A6A-8508-64EFFE1D9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B9EF-61BA-42CC-9206-1FB60760CD6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FB7F69-1D6E-435B-9D99-E7D068F205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3" y="6047716"/>
            <a:ext cx="12215186" cy="81028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58FDC92-8BC6-4477-84DC-8169F44615FC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AF31C6-E281-4192-B84F-6AB546A7EF94}"/>
              </a:ext>
            </a:extLst>
          </p:cNvPr>
          <p:cNvCxnSpPr/>
          <p:nvPr userDrawn="1"/>
        </p:nvCxnSpPr>
        <p:spPr>
          <a:xfrm>
            <a:off x="838200" y="1448554"/>
            <a:ext cx="10515600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529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3069C-CCDC-4EC2-9492-91DC3769A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759CD-B3D7-4824-8B35-81718BB71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4C0F-5359-4E07-B630-DDD229EE2085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488ED9-B66B-44C9-BC42-2685B50D5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A5B4E-DA6D-45A1-A390-34B63AA77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B9EF-61BA-42CC-9206-1FB60760C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EA7A21-43A8-4ACE-B560-CE30DC3BE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4C0F-5359-4E07-B630-DDD229EE2085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99FB3-788F-4404-A91C-4C08F3424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582EE-2A0C-4902-95B4-ABA621978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B9EF-61BA-42CC-9206-1FB60760CD6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61757-26C6-4D61-87F6-9CA171A9C2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3" y="6047716"/>
            <a:ext cx="12215186" cy="8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8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933D7-9E1A-4B94-B7D5-4C2E4B422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24AFB-8461-42CA-A96C-FD0706A20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C6613-46F1-4977-8033-E994ED052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3CFD1-8B34-48C3-A24F-4A767410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4C0F-5359-4E07-B630-DDD229EE2085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541AE-4B46-4B96-9A92-D8ABA35E5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539B8-5D0C-4BEA-9ABC-8B415F23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B9EF-61BA-42CC-9206-1FB60760C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71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60F95-7EC1-455C-8A5A-22A48F15D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271AB4-0753-42BD-8D90-02560A411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8A50F-2A8E-4854-A155-00C1FD1D3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381EC-47C9-4E24-97EC-6A16BBF54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4C0F-5359-4E07-B630-DDD229EE2085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38DD2-90AC-4BA2-AD9A-6CC99F2B1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C2E89-DB0C-4CA5-86D1-170F9327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B9EF-61BA-42CC-9206-1FB60760C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61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08771-BBA0-4F92-B6CD-6D70CDEB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5D4F4-3DAE-4C16-8C61-17FDB7046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4EEB5-00A7-44D7-BA68-DD7570080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4C0F-5359-4E07-B630-DDD229EE2085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21554-0206-453D-936D-A6D4E931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097A7-5B48-43D5-95BE-FA56CDE6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B9EF-61BA-42CC-9206-1FB60760C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45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0247DE-E01B-4201-A6F6-27C07EA08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82782-5FAE-464B-8A26-1C33F1538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9B6FF-A9CE-4443-85EF-733A0184F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4C0F-5359-4E07-B630-DDD229EE2085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17819-33AA-4434-B2B9-16BDFF427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D9ED2-15CD-45B7-941A-2A4724E8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B9EF-61BA-42CC-9206-1FB60760C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96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Line Title &amp;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7D26D-75A5-40FD-85EC-EB61220C7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 b="1" cap="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246EC-A7E2-41C7-B38C-B32518D1E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1135"/>
            <a:ext cx="10515600" cy="3486254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85D062-270B-4B0E-865C-BE756B228B0A}"/>
              </a:ext>
            </a:extLst>
          </p:cNvPr>
          <p:cNvCxnSpPr>
            <a:cxnSpLocks/>
          </p:cNvCxnSpPr>
          <p:nvPr userDrawn="1"/>
        </p:nvCxnSpPr>
        <p:spPr>
          <a:xfrm>
            <a:off x="0" y="1831806"/>
            <a:ext cx="11353800" cy="0"/>
          </a:xfrm>
          <a:prstGeom prst="line">
            <a:avLst/>
          </a:prstGeom>
          <a:ln w="38100">
            <a:solidFill>
              <a:srgbClr val="8E47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42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556" y="5171247"/>
            <a:ext cx="11356621" cy="1443966"/>
          </a:xfrm>
        </p:spPr>
        <p:txBody>
          <a:bodyPr>
            <a:normAutofit/>
          </a:bodyPr>
          <a:lstStyle>
            <a:lvl1pPr marL="0" indent="0" algn="l">
              <a:buNone/>
              <a:defRPr sz="4000" b="1" cap="sm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Subhead Goes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1556" y="1790065"/>
            <a:ext cx="11356621" cy="3271998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lang="en-US" sz="9000" b="1" kern="1200" cap="none" spc="0" baseline="0" dirty="0">
                <a:ln w="660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10800000" algn="r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 Slide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28" y="250014"/>
            <a:ext cx="6217920" cy="118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16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title &amp;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3553" y="365127"/>
            <a:ext cx="10386477" cy="1325563"/>
          </a:xfrm>
        </p:spPr>
        <p:txBody>
          <a:bodyPr>
            <a:normAutofit/>
          </a:bodyPr>
          <a:lstStyle>
            <a:lvl1pPr algn="ctr">
              <a:defRPr sz="53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553" y="1597462"/>
            <a:ext cx="10386478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213553" y="1291864"/>
            <a:ext cx="10386477" cy="0"/>
          </a:xfrm>
          <a:prstGeom prst="line">
            <a:avLst/>
          </a:prstGeom>
          <a:ln w="31750">
            <a:solidFill>
              <a:srgbClr val="9445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E167826-4B4E-482C-8CB6-47540141F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488" y="6120143"/>
            <a:ext cx="1739542" cy="4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81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F25E6D-6F9E-4375-9E0E-12452A0FB86C}"/>
              </a:ext>
            </a:extLst>
          </p:cNvPr>
          <p:cNvSpPr/>
          <p:nvPr userDrawn="1"/>
        </p:nvSpPr>
        <p:spPr>
          <a:xfrm>
            <a:off x="0" y="2"/>
            <a:ext cx="12192000" cy="6857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ED3F7B-D159-47A6-866A-F15CB07CEE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76262"/>
            <a:ext cx="10515600" cy="2958771"/>
          </a:xfrm>
          <a:effectLst>
            <a:outerShdw blurRad="50800" dist="50800" dir="5400000" algn="ctr" rotWithShape="0">
              <a:srgbClr val="BBAE8D"/>
            </a:outerShdw>
          </a:effectLst>
        </p:spPr>
        <p:txBody>
          <a:bodyPr anchor="t" anchorCtr="0">
            <a:noAutofit/>
          </a:bodyPr>
          <a:lstStyle>
            <a:lvl1pPr>
              <a:defRPr sz="12000" b="1" cap="all" baseline="0">
                <a:solidFill>
                  <a:srgbClr val="A95557"/>
                </a:solidFill>
                <a:latin typeface="+mn-lt"/>
              </a:defRPr>
            </a:lvl1pPr>
          </a:lstStyle>
          <a:p>
            <a:r>
              <a:rPr lang="en-US"/>
              <a:t>SUBSECTION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9-D3E4-42A9-AA74-A491117A3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42536"/>
            <a:ext cx="10515600" cy="90449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6000" b="1" cap="small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780AF8-7DBA-4605-A816-0C3DBE7AAC29}"/>
              </a:ext>
            </a:extLst>
          </p:cNvPr>
          <p:cNvSpPr txBox="1"/>
          <p:nvPr userDrawn="1"/>
        </p:nvSpPr>
        <p:spPr>
          <a:xfrm>
            <a:off x="480232" y="5054529"/>
            <a:ext cx="4953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00" b="1" kern="800" spc="-700" baseline="0">
                <a:solidFill>
                  <a:srgbClr val="A9555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55F0CE-1CD8-404C-8D66-0A2228422EE6}"/>
              </a:ext>
            </a:extLst>
          </p:cNvPr>
          <p:cNvSpPr txBox="1"/>
          <p:nvPr userDrawn="1"/>
        </p:nvSpPr>
        <p:spPr>
          <a:xfrm>
            <a:off x="547467" y="6372556"/>
            <a:ext cx="3274233" cy="4854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400" b="1" i="0" spc="300">
                <a:solidFill>
                  <a:srgbClr val="A955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AOA ANNUAL MEETING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0BC277-C4C2-4E2D-B4AA-A4B18692ADA4}"/>
              </a:ext>
            </a:extLst>
          </p:cNvPr>
          <p:cNvCxnSpPr>
            <a:cxnSpLocks/>
          </p:cNvCxnSpPr>
          <p:nvPr userDrawn="1"/>
        </p:nvCxnSpPr>
        <p:spPr>
          <a:xfrm>
            <a:off x="3303917" y="6146637"/>
            <a:ext cx="8738544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89CE0E54-D24E-42DB-B41E-D54D3F28DD27}"/>
              </a:ext>
            </a:extLst>
          </p:cNvPr>
          <p:cNvSpPr txBox="1">
            <a:spLocks/>
          </p:cNvSpPr>
          <p:nvPr userDrawn="1"/>
        </p:nvSpPr>
        <p:spPr>
          <a:xfrm>
            <a:off x="4369168" y="6206384"/>
            <a:ext cx="7703558" cy="332343"/>
          </a:xfrm>
          <a:prstGeom prst="rect">
            <a:avLst/>
          </a:prstGeom>
          <a:effectLst>
            <a:outerShdw blurRad="50800" dist="50800" dir="5400000" algn="ctr" rotWithShape="0">
              <a:srgbClr val="BBAE8D"/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0" b="1" kern="1200" cap="all" baseline="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en-US" sz="2400">
                <a:solidFill>
                  <a:srgbClr val="A95557"/>
                </a:solidFill>
              </a:rPr>
              <a:t>C. McCollister Evarts Resident Leadership Forum</a:t>
            </a:r>
          </a:p>
        </p:txBody>
      </p:sp>
    </p:spTree>
    <p:extLst>
      <p:ext uri="{BB962C8B-B14F-4D97-AF65-F5344CB8AC3E}">
        <p14:creationId xmlns:p14="http://schemas.microsoft.com/office/powerpoint/2010/main" val="3791149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itle &amp;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1400" y="365129"/>
            <a:ext cx="11005459" cy="1325563"/>
          </a:xfrm>
        </p:spPr>
        <p:txBody>
          <a:bodyPr>
            <a:normAutofit/>
          </a:bodyPr>
          <a:lstStyle>
            <a:lvl1pPr algn="l">
              <a:defRPr sz="53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398" y="1597462"/>
            <a:ext cx="10796211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213553" y="1291864"/>
            <a:ext cx="10386477" cy="0"/>
          </a:xfrm>
          <a:prstGeom prst="line">
            <a:avLst/>
          </a:prstGeom>
          <a:ln w="31750">
            <a:solidFill>
              <a:srgbClr val="9445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994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ward Win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16720" y="0"/>
            <a:ext cx="6875281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612101"/>
            <a:ext cx="4876800" cy="739775"/>
          </a:xfrm>
        </p:spPr>
        <p:txBody>
          <a:bodyPr>
            <a:noAutofit/>
          </a:bodyPr>
          <a:lstStyle>
            <a:lvl1pPr marL="0" indent="0" algn="ctr">
              <a:buNone/>
              <a:defRPr sz="28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Award Winner</a:t>
            </a:r>
            <a:br>
              <a:rPr lang="en-US"/>
            </a:br>
            <a:r>
              <a:rPr lang="en-US"/>
              <a:t>name and creds go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693904"/>
            <a:ext cx="4876800" cy="739775"/>
          </a:xfrm>
        </p:spPr>
        <p:txBody>
          <a:bodyPr>
            <a:noAutofit/>
          </a:bodyPr>
          <a:lstStyle>
            <a:lvl1pPr marL="0" indent="0" algn="ctr">
              <a:buNone/>
              <a:defRPr sz="3500" b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Name of Award</a:t>
            </a:r>
            <a:br>
              <a:rPr lang="en-US"/>
            </a:br>
            <a:r>
              <a:rPr lang="en-US"/>
              <a:t>Goes Here </a:t>
            </a:r>
            <a:br>
              <a:rPr lang="en-US"/>
            </a:br>
            <a:r>
              <a:rPr lang="en-US"/>
              <a:t>Three Line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46997" y="3243995"/>
            <a:ext cx="44704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194" y="630372"/>
            <a:ext cx="3673700" cy="73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2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 Remembr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18859" y="1176171"/>
            <a:ext cx="7997367" cy="5660684"/>
          </a:xfrm>
        </p:spPr>
        <p:txBody>
          <a:bodyPr/>
          <a:lstStyle>
            <a:lvl1pPr marL="0" indent="0">
              <a:buNone/>
              <a:defRPr sz="2600">
                <a:latin typeface="+mj-lt"/>
              </a:defRPr>
            </a:lvl1pPr>
            <a:lvl2pPr>
              <a:defRPr sz="22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14259" y="3997723"/>
            <a:ext cx="3630428" cy="534988"/>
          </a:xfrm>
        </p:spPr>
        <p:txBody>
          <a:bodyPr>
            <a:normAutofit/>
          </a:bodyPr>
          <a:lstStyle>
            <a:lvl1pPr marL="0" indent="0" algn="ctr">
              <a:buNone/>
              <a:defRPr sz="2400" i="1" baseline="0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Year - Year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14259" y="230310"/>
            <a:ext cx="11801967" cy="746124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en-US" sz="3800" b="1" i="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Name Here, MD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157147" y="1151236"/>
            <a:ext cx="3587540" cy="27971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82264" y="741069"/>
            <a:ext cx="10386477" cy="0"/>
          </a:xfrm>
          <a:prstGeom prst="line">
            <a:avLst/>
          </a:prstGeom>
          <a:ln w="31750">
            <a:solidFill>
              <a:srgbClr val="6889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94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1399" y="1825625"/>
            <a:ext cx="5179476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3276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41400" y="245880"/>
            <a:ext cx="11049001" cy="1325563"/>
          </a:xfrm>
        </p:spPr>
        <p:txBody>
          <a:bodyPr>
            <a:normAutofit/>
          </a:bodyPr>
          <a:lstStyle>
            <a:lvl1pPr algn="l">
              <a:defRPr sz="53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/>
              <a:t>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52" y="6140435"/>
            <a:ext cx="1981205" cy="398883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1180039" y="1173331"/>
            <a:ext cx="10386477" cy="0"/>
          </a:xfrm>
          <a:prstGeom prst="line">
            <a:avLst/>
          </a:prstGeom>
          <a:ln w="31750">
            <a:solidFill>
              <a:srgbClr val="6889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670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line Title &amp;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1400" y="365129"/>
            <a:ext cx="11005459" cy="1811633"/>
          </a:xfrm>
        </p:spPr>
        <p:txBody>
          <a:bodyPr>
            <a:normAutofit/>
          </a:bodyPr>
          <a:lstStyle>
            <a:lvl1pPr algn="l">
              <a:defRPr sz="5300" b="1" cap="all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en-US"/>
              <a:t>First line TITLE</a:t>
            </a:r>
            <a:br>
              <a:rPr lang="en-US"/>
            </a:br>
            <a:r>
              <a:rPr lang="en-US"/>
              <a:t>second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398" y="2307387"/>
            <a:ext cx="10796211" cy="36035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52" y="6140435"/>
            <a:ext cx="1981205" cy="398883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0" y="1960731"/>
            <a:ext cx="12192000" cy="0"/>
          </a:xfrm>
          <a:prstGeom prst="line">
            <a:avLst/>
          </a:prstGeom>
          <a:ln w="31750">
            <a:solidFill>
              <a:srgbClr val="9445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25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7AC27-CB89-4AFF-AA3D-A318629BB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17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A8EAAD-FE7D-4D93-9067-C4D89DDE7A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9571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699D7-57A9-4E2F-8CBE-B65157356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4C0F-5359-4E07-B630-DDD229EE2085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D0040-B603-4599-B76C-BC1C5B863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D0FC2-5DD7-4F44-B636-E815DE38B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B9EF-61BA-42CC-9206-1FB60760CD6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941473-92B9-40C5-9CFA-A742CD129016}"/>
              </a:ext>
            </a:extLst>
          </p:cNvPr>
          <p:cNvSpPr txBox="1"/>
          <p:nvPr userDrawn="1"/>
        </p:nvSpPr>
        <p:spPr>
          <a:xfrm>
            <a:off x="838200" y="6305981"/>
            <a:ext cx="110642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The Transition to Practice Lectures Series is produced by the American Orthopaedic Association (AOA) in collaboration with the Fellowship Education Coalition comprised of the following </a:t>
            </a:r>
            <a:r>
              <a:rPr lang="en-US" sz="1050" err="1"/>
              <a:t>orthopaedic</a:t>
            </a:r>
            <a:r>
              <a:rPr lang="en-US" sz="1050"/>
              <a:t> societies: AOA/CORD, AAHKS, AANA, AAOS, ABOS, ACGME, AOFAS, AOSSM, ASES, NASS, OTA and POSNA. ©2020 The American Orthopaedic Association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3F78E9-981A-4593-922D-5A00FF41A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2"/>
            <a:ext cx="12192000" cy="25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3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2C870-D63B-4438-B97F-8E060568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B4938-76D0-43AB-A238-3E579C30B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85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13920-4354-4F97-BEEC-B5DE7110B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04C0F-5359-4E07-B630-DDD229EE2085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26131-1C46-423A-B099-0337C91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1C9EA-FA03-40B5-9F9D-51806C81E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8B9EF-61BA-42CC-9206-1FB60760CD6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3D9B4A-56AF-444D-9AAF-07814733A086}"/>
              </a:ext>
            </a:extLst>
          </p:cNvPr>
          <p:cNvCxnSpPr/>
          <p:nvPr userDrawn="1"/>
        </p:nvCxnSpPr>
        <p:spPr>
          <a:xfrm>
            <a:off x="838200" y="1448554"/>
            <a:ext cx="10515600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4FBBB29-0E16-4AFD-9C9B-D52A6D3DF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3" y="6047716"/>
            <a:ext cx="12215186" cy="8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97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391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9" r:id="rId2"/>
    <p:sldLayoutId id="2147483741" r:id="rId3"/>
    <p:sldLayoutId id="2147483743" r:id="rId4"/>
    <p:sldLayoutId id="2147483744" r:id="rId5"/>
    <p:sldLayoutId id="2147483746" r:id="rId6"/>
    <p:sldLayoutId id="214748374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b="0" i="0" kern="1200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C026BF-B1FB-4E34-B52B-7D82AAC87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92F91-384C-41C2-A1C4-BE3DAA940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7C324-77EE-4E56-BF1A-E6246C392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04C0F-5359-4E07-B630-DDD229EE2085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46065-49FB-40E2-A289-BDA90BBDF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79B49-BD18-454C-856C-968C73AB0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8B9EF-61BA-42CC-9206-1FB60760C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1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omensurgeons.org/page/MemCategories" TargetMode="External"/><Relationship Id="rId3" Type="http://schemas.openxmlformats.org/officeDocument/2006/relationships/hyperlink" Target="https://www.aoassn.org/aoaimis/AOANEW/Membership/FAOA_Designation/AOANEW/About_AOA/FAOA%20Designation.aspx?hkey=8c327b6e-cadf-4348-8675-1d494b7d7099" TargetMode="External"/><Relationship Id="rId7" Type="http://schemas.openxmlformats.org/officeDocument/2006/relationships/hyperlink" Target="https://www.aalos.org/membership" TargetMode="External"/><Relationship Id="rId2" Type="http://schemas.openxmlformats.org/officeDocument/2006/relationships/hyperlink" Target="https://www.aaos.org/membership/membership/?ssopc=1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gladdensociety.org/index.php/membership/become-a-member" TargetMode="External"/><Relationship Id="rId5" Type="http://schemas.openxmlformats.org/officeDocument/2006/relationships/hyperlink" Target="http://www.rjos.org/index.php/membership" TargetMode="External"/><Relationship Id="rId4" Type="http://schemas.openxmlformats.org/officeDocument/2006/relationships/hyperlink" Target="https://www.somos.org/join-renew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oa-assn.org/" TargetMode="External"/><Relationship Id="rId3" Type="http://schemas.openxmlformats.org/officeDocument/2006/relationships/hyperlink" Target="https://www.maoa.org/membership-information" TargetMode="External"/><Relationship Id="rId7" Type="http://schemas.openxmlformats.org/officeDocument/2006/relationships/hyperlink" Target="https://www.soaassn.org/membership" TargetMode="External"/><Relationship Id="rId2" Type="http://schemas.openxmlformats.org/officeDocument/2006/relationships/hyperlink" Target="https://www.eoa-assn.org/membership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northpacificortho.org/join-npos" TargetMode="External"/><Relationship Id="rId5" Type="http://schemas.openxmlformats.org/officeDocument/2006/relationships/hyperlink" Target="https://neos-bone.org/Membership" TargetMode="External"/><Relationship Id="rId10" Type="http://schemas.openxmlformats.org/officeDocument/2006/relationships/hyperlink" Target="https://www7.aaos.org/govern/state/state_societies/statesocieties.aspx" TargetMode="External"/><Relationship Id="rId4" Type="http://schemas.openxmlformats.org/officeDocument/2006/relationships/hyperlink" Target="http://statesociety.aaos.org/mcsos/membership.html" TargetMode="External"/><Relationship Id="rId9" Type="http://schemas.openxmlformats.org/officeDocument/2006/relationships/hyperlink" Target="https://coa-aco.org/membership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na.org/aanaimis/Members/Membership/Overview.aspx" TargetMode="External"/><Relationship Id="rId2" Type="http://schemas.openxmlformats.org/officeDocument/2006/relationships/hyperlink" Target="https://member.aahks.net/JoinAAHKS.aspx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sportsmed.org/aossmimis/Members/Membership/Apply_for_Membership/Members/Membership/Membership_Categories.aspx?hkey=0295dd4e-5393-4d48-b29f-8a10bcb243fa" TargetMode="External"/><Relationship Id="rId4" Type="http://schemas.openxmlformats.org/officeDocument/2006/relationships/hyperlink" Target="https://www.aofas.org/membership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posna.org/Members/Join" TargetMode="External"/><Relationship Id="rId3" Type="http://schemas.openxmlformats.org/officeDocument/2006/relationships/hyperlink" Target="https://www.assh.org/About-ASSH/Join-ASSH/Become-a-Member" TargetMode="External"/><Relationship Id="rId7" Type="http://schemas.openxmlformats.org/officeDocument/2006/relationships/hyperlink" Target="https://ota.org/membership/join-ota/clinical" TargetMode="External"/><Relationship Id="rId2" Type="http://schemas.openxmlformats.org/officeDocument/2006/relationships/hyperlink" Target="https://www.ases-assn.org/about-ases/become-an-ases-member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spine.org/Membership/Apply-For-Membership/Become-a-Member" TargetMode="External"/><Relationship Id="rId5" Type="http://schemas.openxmlformats.org/officeDocument/2006/relationships/hyperlink" Target="http://msts.org/membership/index.html" TargetMode="External"/><Relationship Id="rId4" Type="http://schemas.openxmlformats.org/officeDocument/2006/relationships/hyperlink" Target="https://www.assh.org/For-Physicians/Get-Involved/Young-Leaders-Program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oassn.org/aoaimis/AOANEW/About/Traveling_Fellowships/AOANEW/About_AOA/Fellowships/Fellowships_Overview.aspx" TargetMode="External"/><Relationship Id="rId2" Type="http://schemas.openxmlformats.org/officeDocument/2006/relationships/hyperlink" Target="https://www.aoassn.org/AOAiMIS/ELP/Home/ELP/Default.aspx?hkey=d301c63e-e9d0-4635-a052-1db0e7eb7865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aofas.org/membership/member-programs/womens-leadership-initiative" TargetMode="External"/><Relationship Id="rId5" Type="http://schemas.openxmlformats.org/officeDocument/2006/relationships/hyperlink" Target="https://www.assh.org/For-Physicians/Get-Involved/Young-Leaders-Program" TargetMode="External"/><Relationship Id="rId4" Type="http://schemas.openxmlformats.org/officeDocument/2006/relationships/hyperlink" Target="https://www.ors.org/womens-leadership-forum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13" Type="http://schemas.openxmlformats.org/officeDocument/2006/relationships/image" Target="../media/image34.tiff"/><Relationship Id="rId18" Type="http://schemas.microsoft.com/office/2007/relationships/hdphoto" Target="../media/hdphoto2.wdp"/><Relationship Id="rId3" Type="http://schemas.openxmlformats.org/officeDocument/2006/relationships/image" Target="../media/image25.tiff"/><Relationship Id="rId7" Type="http://schemas.openxmlformats.org/officeDocument/2006/relationships/image" Target="../media/image22.tiff"/><Relationship Id="rId12" Type="http://schemas.openxmlformats.org/officeDocument/2006/relationships/image" Target="../media/image33.tiff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tiff"/><Relationship Id="rId11" Type="http://schemas.openxmlformats.org/officeDocument/2006/relationships/image" Target="../media/image32.tiff"/><Relationship Id="rId5" Type="http://schemas.openxmlformats.org/officeDocument/2006/relationships/image" Target="../media/image27.png"/><Relationship Id="rId15" Type="http://schemas.microsoft.com/office/2007/relationships/hdphoto" Target="../media/hdphoto1.wdp"/><Relationship Id="rId10" Type="http://schemas.openxmlformats.org/officeDocument/2006/relationships/image" Target="../media/image31.tiff"/><Relationship Id="rId19" Type="http://schemas.openxmlformats.org/officeDocument/2006/relationships/image" Target="../media/image38.jpeg"/><Relationship Id="rId4" Type="http://schemas.openxmlformats.org/officeDocument/2006/relationships/image" Target="../media/image26.jpeg"/><Relationship Id="rId9" Type="http://schemas.openxmlformats.org/officeDocument/2006/relationships/image" Target="../media/image30.tiff"/><Relationship Id="rId1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cord@aoassn.org?subject=AOA%20SOMOS%20Faculty%20Development%20Lecture%20Series" TargetMode="External"/><Relationship Id="rId2" Type="http://schemas.openxmlformats.org/officeDocument/2006/relationships/hyperlink" Target="https://forms.office.com/Pages/ResponsePage.aspx?id=YaxlJCFLSkWFGEDiT4IEhFsIJifh_y9InKvfGLHuQPlUQ0k0MkRXUlJDUlJETVNKQzdFNUhHRTJISi4u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65851CEC-9825-44D6-854B-7D107F152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0450"/>
            <a:ext cx="9144000" cy="2575347"/>
          </a:xfrm>
        </p:spPr>
        <p:txBody>
          <a:bodyPr>
            <a:noAutofit/>
          </a:bodyPr>
          <a:lstStyle/>
          <a:p>
            <a:r>
              <a:rPr lang="en-US" sz="1400" dirty="0"/>
              <a:t>Representing multiple orthopaedic subspecialty societies,</a:t>
            </a:r>
            <a:br>
              <a:rPr lang="en-US" sz="1400" dirty="0"/>
            </a:br>
            <a:r>
              <a:rPr lang="en-US" sz="1400" dirty="0"/>
              <a:t>the following members of the Fellowship Education Coalition authored this lecture:</a:t>
            </a:r>
          </a:p>
          <a:p>
            <a:r>
              <a:rPr lang="en-US" sz="1400" dirty="0"/>
              <a:t>Ryan C. Goodwin, MD, FAOA</a:t>
            </a:r>
          </a:p>
          <a:p>
            <a:r>
              <a:rPr lang="en-US" sz="1400" dirty="0"/>
              <a:t>Anthony “AJ” Johnson, MD, FAOA</a:t>
            </a:r>
          </a:p>
          <a:p>
            <a:r>
              <a:rPr lang="en-US" sz="1400" dirty="0"/>
              <a:t>Jonathan F. Dickens, MD, FAOA</a:t>
            </a:r>
          </a:p>
          <a:p>
            <a:r>
              <a:rPr lang="en-US" sz="1400" dirty="0"/>
              <a:t>Gabriella E. Ode, MD</a:t>
            </a:r>
          </a:p>
          <a:p>
            <a:r>
              <a:rPr lang="en-US" sz="1400" dirty="0"/>
              <a:t>Amy L. Ladd, MD, FAOA</a:t>
            </a:r>
          </a:p>
          <a:p>
            <a:r>
              <a:rPr lang="en-US" sz="1400" dirty="0"/>
              <a:t>Hamid Hassanzadeh, MD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CDA49B6-5952-4D79-8E16-982FBB3CD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2850"/>
            <a:ext cx="9144000" cy="2387600"/>
          </a:xfrm>
        </p:spPr>
        <p:txBody>
          <a:bodyPr/>
          <a:lstStyle/>
          <a:p>
            <a:r>
              <a:rPr lang="en-US" dirty="0">
                <a:latin typeface="+mn-lt"/>
              </a:rPr>
              <a:t> Leadership Development</a:t>
            </a:r>
          </a:p>
        </p:txBody>
      </p:sp>
    </p:spTree>
    <p:extLst>
      <p:ext uri="{BB962C8B-B14F-4D97-AF65-F5344CB8AC3E}">
        <p14:creationId xmlns:p14="http://schemas.microsoft.com/office/powerpoint/2010/main" val="1310044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BC822-3AE1-344E-9D9B-90915DFC0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Orthopaedic</a:t>
            </a:r>
            <a:r>
              <a:rPr lang="en-US"/>
              <a:t> Organizations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8650C-D1AD-4F0E-98A2-16A1E3898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Societies – AOA, AAOS, subspecialty, ABOS, many opportunities</a:t>
            </a:r>
          </a:p>
          <a:p>
            <a:r>
              <a:rPr lang="en-US"/>
              <a:t>Group Practice – business, c-suite </a:t>
            </a:r>
          </a:p>
          <a:p>
            <a:r>
              <a:rPr lang="en-US"/>
              <a:t>Hospitals – committees, boards</a:t>
            </a:r>
          </a:p>
          <a:p>
            <a:r>
              <a:rPr lang="en-US"/>
              <a:t>Department – committees, vice-chairs</a:t>
            </a:r>
          </a:p>
          <a:p>
            <a:r>
              <a:rPr lang="en-US"/>
              <a:t>Community – church, clubs</a:t>
            </a:r>
          </a:p>
          <a:p>
            <a:r>
              <a:rPr lang="en-US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4001755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AED73-1B88-6C4F-98D9-AB9AF9555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Orthopaedic Educational Pathway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68730-30B1-4317-929D-B962A3F96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43F41F-FD40-A147-AC05-42E9B9A23E7E}"/>
              </a:ext>
            </a:extLst>
          </p:cNvPr>
          <p:cNvSpPr/>
          <p:nvPr/>
        </p:nvSpPr>
        <p:spPr>
          <a:xfrm>
            <a:off x="2514215" y="3285355"/>
            <a:ext cx="34289" cy="8433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ysClr val="windowText" lastClr="000000"/>
              </a:solidFill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31E60160-D8BA-4944-B5C0-F22160FF93CD}"/>
              </a:ext>
            </a:extLst>
          </p:cNvPr>
          <p:cNvSpPr/>
          <p:nvPr/>
        </p:nvSpPr>
        <p:spPr>
          <a:xfrm>
            <a:off x="2514214" y="3294621"/>
            <a:ext cx="7673562" cy="82481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D1CBCC-F3AF-2E40-B67E-0BDC05B606E8}"/>
              </a:ext>
            </a:extLst>
          </p:cNvPr>
          <p:cNvSpPr/>
          <p:nvPr/>
        </p:nvSpPr>
        <p:spPr>
          <a:xfrm>
            <a:off x="3594434" y="3086102"/>
            <a:ext cx="34289" cy="12418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4840E0-EFD2-CF44-B704-12313DA4E76E}"/>
              </a:ext>
            </a:extLst>
          </p:cNvPr>
          <p:cNvSpPr/>
          <p:nvPr/>
        </p:nvSpPr>
        <p:spPr>
          <a:xfrm>
            <a:off x="5425648" y="2386401"/>
            <a:ext cx="101943" cy="26412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8FD99B-B3CA-094F-9B6D-76711E595E99}"/>
              </a:ext>
            </a:extLst>
          </p:cNvPr>
          <p:cNvSpPr/>
          <p:nvPr/>
        </p:nvSpPr>
        <p:spPr>
          <a:xfrm>
            <a:off x="6013148" y="2386401"/>
            <a:ext cx="101943" cy="26412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8B79C3-DC06-7C4A-9512-AAC7A78A92B7}"/>
              </a:ext>
            </a:extLst>
          </p:cNvPr>
          <p:cNvSpPr txBox="1"/>
          <p:nvPr/>
        </p:nvSpPr>
        <p:spPr>
          <a:xfrm>
            <a:off x="5083315" y="5046192"/>
            <a:ext cx="1454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Fellowship (9)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10AD17-6C42-694F-9EE4-DDAAE5E1211B}"/>
              </a:ext>
            </a:extLst>
          </p:cNvPr>
          <p:cNvSpPr txBox="1"/>
          <p:nvPr/>
        </p:nvSpPr>
        <p:spPr>
          <a:xfrm>
            <a:off x="3658522" y="3887749"/>
            <a:ext cx="1644423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GME</a:t>
            </a:r>
          </a:p>
          <a:p>
            <a:pPr algn="ctr"/>
            <a:r>
              <a:rPr lang="en-US" sz="1350"/>
              <a:t>Residency</a:t>
            </a:r>
          </a:p>
          <a:p>
            <a:pPr algn="ctr"/>
            <a:r>
              <a:rPr lang="en-US" sz="1350"/>
              <a:t>6 Core Competencies</a:t>
            </a:r>
          </a:p>
          <a:p>
            <a:pPr algn="ctr"/>
            <a:r>
              <a:rPr lang="en-US" sz="1350"/>
              <a:t>OITE</a:t>
            </a:r>
          </a:p>
          <a:p>
            <a:pPr algn="ctr"/>
            <a:r>
              <a:rPr lang="en-US" sz="1350"/>
              <a:t>Milestones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0DAFC3-4D55-DD40-91B0-5F9573B97BCE}"/>
              </a:ext>
            </a:extLst>
          </p:cNvPr>
          <p:cNvSpPr txBox="1"/>
          <p:nvPr/>
        </p:nvSpPr>
        <p:spPr>
          <a:xfrm>
            <a:off x="2668329" y="3897014"/>
            <a:ext cx="806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UGME</a:t>
            </a:r>
          </a:p>
          <a:p>
            <a:pPr algn="ctr"/>
            <a:r>
              <a:rPr lang="en-US" sz="1350"/>
              <a:t>Medical School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BC885B-67BD-7149-A747-CAFA817ACDEB}"/>
              </a:ext>
            </a:extLst>
          </p:cNvPr>
          <p:cNvSpPr txBox="1"/>
          <p:nvPr/>
        </p:nvSpPr>
        <p:spPr>
          <a:xfrm>
            <a:off x="6853102" y="3897014"/>
            <a:ext cx="22890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CME</a:t>
            </a:r>
            <a:r>
              <a:rPr lang="en-US" sz="1350"/>
              <a:t> </a:t>
            </a:r>
          </a:p>
          <a:p>
            <a:pPr algn="ctr"/>
            <a:r>
              <a:rPr lang="en-US" sz="1350" b="1"/>
              <a:t>Independent Practice</a:t>
            </a:r>
          </a:p>
          <a:p>
            <a:pPr algn="ctr"/>
            <a:r>
              <a:rPr lang="en-US" sz="1350"/>
              <a:t>MOC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AA8F2C-20BF-9547-900E-A587B0525B80}"/>
              </a:ext>
            </a:extLst>
          </p:cNvPr>
          <p:cNvSpPr txBox="1"/>
          <p:nvPr/>
        </p:nvSpPr>
        <p:spPr>
          <a:xfrm>
            <a:off x="3904757" y="2555172"/>
            <a:ext cx="1134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ABOS</a:t>
            </a:r>
          </a:p>
          <a:p>
            <a:pPr algn="ctr"/>
            <a:r>
              <a:rPr lang="en-US" sz="1350"/>
              <a:t>ACGME/RRC</a:t>
            </a:r>
          </a:p>
          <a:p>
            <a:pPr algn="ctr"/>
            <a:r>
              <a:rPr lang="en-US" sz="1350"/>
              <a:t>AOA/CORD</a:t>
            </a:r>
          </a:p>
          <a:p>
            <a:pPr algn="ctr"/>
            <a:r>
              <a:rPr lang="en-US" sz="1350"/>
              <a:t>AAOS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B28E9D-5AF4-0F46-90BA-D2117EC18FDC}"/>
              </a:ext>
            </a:extLst>
          </p:cNvPr>
          <p:cNvSpPr txBox="1"/>
          <p:nvPr/>
        </p:nvSpPr>
        <p:spPr>
          <a:xfrm>
            <a:off x="7233194" y="2182838"/>
            <a:ext cx="17790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- Cert/MOC</a:t>
            </a:r>
          </a:p>
          <a:p>
            <a:r>
              <a:rPr lang="en-US" sz="1350"/>
              <a:t>AAOS – CME</a:t>
            </a:r>
          </a:p>
          <a:p>
            <a:r>
              <a:rPr lang="en-US" sz="1350"/>
              <a:t>AOA – Leadership</a:t>
            </a:r>
          </a:p>
          <a:p>
            <a:r>
              <a:rPr lang="en-US" sz="1350" b="1"/>
              <a:t>Subspecialty Societies </a:t>
            </a:r>
          </a:p>
          <a:p>
            <a:r>
              <a:rPr lang="en-US" sz="1350"/>
              <a:t>CME/Leadership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797940-1E6F-9A4F-A272-008155D73609}"/>
              </a:ext>
            </a:extLst>
          </p:cNvPr>
          <p:cNvSpPr txBox="1"/>
          <p:nvPr/>
        </p:nvSpPr>
        <p:spPr>
          <a:xfrm>
            <a:off x="2649302" y="3568528"/>
            <a:ext cx="8443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4yrs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67D421-546D-C941-B242-3C5DC8DFB417}"/>
              </a:ext>
            </a:extLst>
          </p:cNvPr>
          <p:cNvSpPr/>
          <p:nvPr/>
        </p:nvSpPr>
        <p:spPr>
          <a:xfrm>
            <a:off x="4257787" y="3559261"/>
            <a:ext cx="4766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5yrs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ABDF56C-CC08-0845-8052-844AB97285A5}"/>
              </a:ext>
            </a:extLst>
          </p:cNvPr>
          <p:cNvSpPr/>
          <p:nvPr/>
        </p:nvSpPr>
        <p:spPr>
          <a:xfrm>
            <a:off x="5588107" y="3559261"/>
            <a:ext cx="4122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1yr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03FD913-BD93-404E-82EE-37A23360BD8E}"/>
              </a:ext>
            </a:extLst>
          </p:cNvPr>
          <p:cNvSpPr/>
          <p:nvPr/>
        </p:nvSpPr>
        <p:spPr>
          <a:xfrm>
            <a:off x="7342769" y="3559261"/>
            <a:ext cx="16044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“Life Long Learning”</a:t>
            </a:r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D4FEE5FC-2D2E-8743-8267-C9893E2EA547}"/>
              </a:ext>
            </a:extLst>
          </p:cNvPr>
          <p:cNvSpPr/>
          <p:nvPr/>
        </p:nvSpPr>
        <p:spPr>
          <a:xfrm>
            <a:off x="5272382" y="2164302"/>
            <a:ext cx="34289" cy="13064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124F8B-3279-124A-9492-4007CBBC4755}"/>
              </a:ext>
            </a:extLst>
          </p:cNvPr>
          <p:cNvSpPr txBox="1"/>
          <p:nvPr/>
        </p:nvSpPr>
        <p:spPr>
          <a:xfrm>
            <a:off x="4831806" y="1922317"/>
            <a:ext cx="10403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Part I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9041DC-481C-4C49-80B0-59B23CB3646B}"/>
              </a:ext>
            </a:extLst>
          </p:cNvPr>
          <p:cNvSpPr txBox="1"/>
          <p:nvPr/>
        </p:nvSpPr>
        <p:spPr>
          <a:xfrm>
            <a:off x="6164856" y="1918242"/>
            <a:ext cx="10683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Part II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9FC2BA2-9AEE-7A4F-A480-0C5106BD3974}"/>
              </a:ext>
            </a:extLst>
          </p:cNvPr>
          <p:cNvSpPr/>
          <p:nvPr/>
        </p:nvSpPr>
        <p:spPr>
          <a:xfrm>
            <a:off x="5450905" y="3878479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GME</a:t>
            </a:r>
          </a:p>
        </p:txBody>
      </p:sp>
      <p:sp>
        <p:nvSpPr>
          <p:cNvPr id="45" name="Down Arrow 44">
            <a:extLst>
              <a:ext uri="{FF2B5EF4-FFF2-40B4-BE49-F238E27FC236}">
                <a16:creationId xmlns:a16="http://schemas.microsoft.com/office/drawing/2014/main" id="{EDACF8F0-7A5D-674F-B7A0-BA58E8209958}"/>
              </a:ext>
            </a:extLst>
          </p:cNvPr>
          <p:cNvSpPr/>
          <p:nvPr/>
        </p:nvSpPr>
        <p:spPr>
          <a:xfrm>
            <a:off x="6619184" y="2164302"/>
            <a:ext cx="34289" cy="13064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8044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AED73-1B88-6C4F-98D9-AB9AF9555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/>
              <a:t>Orthopaedic  Educational </a:t>
            </a:r>
            <a:r>
              <a:rPr lang="en-US" sz="3200"/>
              <a:t>P</a:t>
            </a:r>
            <a:r>
              <a:rPr lang="en-US" sz="3200" b="0"/>
              <a:t>athway – </a:t>
            </a:r>
            <a:br>
              <a:rPr lang="en-US" sz="3200" b="0"/>
            </a:br>
            <a:r>
              <a:rPr lang="en-US" sz="3200" b="0"/>
              <a:t>M</a:t>
            </a:r>
            <a:r>
              <a:rPr lang="en-US" sz="3200"/>
              <a:t>edical School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98D9FBE-9ACE-40C1-8B3D-77E1363C0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43F41F-FD40-A147-AC05-42E9B9A23E7E}"/>
              </a:ext>
            </a:extLst>
          </p:cNvPr>
          <p:cNvSpPr/>
          <p:nvPr/>
        </p:nvSpPr>
        <p:spPr>
          <a:xfrm>
            <a:off x="2514215" y="3285355"/>
            <a:ext cx="34289" cy="8433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ysClr val="windowText" lastClr="000000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1E60160-D8BA-4944-B5C0-F22160FF93CD}"/>
              </a:ext>
            </a:extLst>
          </p:cNvPr>
          <p:cNvSpPr/>
          <p:nvPr/>
        </p:nvSpPr>
        <p:spPr>
          <a:xfrm>
            <a:off x="2514214" y="3294621"/>
            <a:ext cx="7673562" cy="82481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1CBCC-F3AF-2E40-B67E-0BDC05B606E8}"/>
              </a:ext>
            </a:extLst>
          </p:cNvPr>
          <p:cNvSpPr/>
          <p:nvPr/>
        </p:nvSpPr>
        <p:spPr>
          <a:xfrm>
            <a:off x="3594434" y="3086102"/>
            <a:ext cx="34289" cy="12418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4840E0-EFD2-CF44-B704-12313DA4E76E}"/>
              </a:ext>
            </a:extLst>
          </p:cNvPr>
          <p:cNvSpPr/>
          <p:nvPr/>
        </p:nvSpPr>
        <p:spPr>
          <a:xfrm>
            <a:off x="5425648" y="2386401"/>
            <a:ext cx="101943" cy="26412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8FD99B-B3CA-094F-9B6D-76711E595E99}"/>
              </a:ext>
            </a:extLst>
          </p:cNvPr>
          <p:cNvSpPr/>
          <p:nvPr/>
        </p:nvSpPr>
        <p:spPr>
          <a:xfrm>
            <a:off x="6013148" y="2386401"/>
            <a:ext cx="101943" cy="26412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8B79C3-DC06-7C4A-9512-AAC7A78A92B7}"/>
              </a:ext>
            </a:extLst>
          </p:cNvPr>
          <p:cNvSpPr txBox="1"/>
          <p:nvPr/>
        </p:nvSpPr>
        <p:spPr>
          <a:xfrm>
            <a:off x="5083315" y="5046192"/>
            <a:ext cx="1454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Fellowship (9)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10AD17-6C42-694F-9EE4-DDAAE5E1211B}"/>
              </a:ext>
            </a:extLst>
          </p:cNvPr>
          <p:cNvSpPr txBox="1"/>
          <p:nvPr/>
        </p:nvSpPr>
        <p:spPr>
          <a:xfrm>
            <a:off x="3658522" y="3887749"/>
            <a:ext cx="1644423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GME</a:t>
            </a:r>
          </a:p>
          <a:p>
            <a:pPr algn="ctr"/>
            <a:r>
              <a:rPr lang="en-US" sz="1350"/>
              <a:t>Residency</a:t>
            </a:r>
          </a:p>
          <a:p>
            <a:pPr algn="ctr"/>
            <a:r>
              <a:rPr lang="en-US" sz="1350"/>
              <a:t>6 Core Competencies</a:t>
            </a:r>
          </a:p>
          <a:p>
            <a:pPr algn="ctr"/>
            <a:r>
              <a:rPr lang="en-US" sz="1350"/>
              <a:t>OITE</a:t>
            </a:r>
          </a:p>
          <a:p>
            <a:pPr algn="ctr"/>
            <a:r>
              <a:rPr lang="en-US" sz="1350"/>
              <a:t>Milestones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0DAFC3-4D55-DD40-91B0-5F9573B97BCE}"/>
              </a:ext>
            </a:extLst>
          </p:cNvPr>
          <p:cNvSpPr txBox="1"/>
          <p:nvPr/>
        </p:nvSpPr>
        <p:spPr>
          <a:xfrm>
            <a:off x="2668329" y="3897014"/>
            <a:ext cx="806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UGME</a:t>
            </a:r>
          </a:p>
          <a:p>
            <a:pPr algn="ctr"/>
            <a:r>
              <a:rPr lang="en-US" sz="1350"/>
              <a:t>Medical School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BC885B-67BD-7149-A747-CAFA817ACDEB}"/>
              </a:ext>
            </a:extLst>
          </p:cNvPr>
          <p:cNvSpPr txBox="1"/>
          <p:nvPr/>
        </p:nvSpPr>
        <p:spPr>
          <a:xfrm>
            <a:off x="6853102" y="3897014"/>
            <a:ext cx="22890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CME</a:t>
            </a:r>
            <a:r>
              <a:rPr lang="en-US" sz="1350"/>
              <a:t> </a:t>
            </a:r>
          </a:p>
          <a:p>
            <a:pPr algn="ctr"/>
            <a:r>
              <a:rPr lang="en-US" sz="1350" b="1"/>
              <a:t>Independent Practice</a:t>
            </a:r>
          </a:p>
          <a:p>
            <a:pPr algn="ctr"/>
            <a:r>
              <a:rPr lang="en-US" sz="1350"/>
              <a:t>MOC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AA8F2C-20BF-9547-900E-A587B0525B80}"/>
              </a:ext>
            </a:extLst>
          </p:cNvPr>
          <p:cNvSpPr txBox="1"/>
          <p:nvPr/>
        </p:nvSpPr>
        <p:spPr>
          <a:xfrm>
            <a:off x="3904757" y="2555172"/>
            <a:ext cx="1134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ABOS</a:t>
            </a:r>
          </a:p>
          <a:p>
            <a:pPr algn="ctr"/>
            <a:r>
              <a:rPr lang="en-US" sz="1350"/>
              <a:t>ACGME/RRC</a:t>
            </a:r>
          </a:p>
          <a:p>
            <a:pPr algn="ctr"/>
            <a:r>
              <a:rPr lang="en-US" sz="1350"/>
              <a:t>AOA/CORD</a:t>
            </a:r>
          </a:p>
          <a:p>
            <a:pPr algn="ctr"/>
            <a:r>
              <a:rPr lang="en-US" sz="1350"/>
              <a:t>AAOS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B28E9D-5AF4-0F46-90BA-D2117EC18FDC}"/>
              </a:ext>
            </a:extLst>
          </p:cNvPr>
          <p:cNvSpPr txBox="1"/>
          <p:nvPr/>
        </p:nvSpPr>
        <p:spPr>
          <a:xfrm>
            <a:off x="7233194" y="2182838"/>
            <a:ext cx="17790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- Cert/MOC</a:t>
            </a:r>
          </a:p>
          <a:p>
            <a:r>
              <a:rPr lang="en-US" sz="1350"/>
              <a:t>AAOS – CME</a:t>
            </a:r>
          </a:p>
          <a:p>
            <a:r>
              <a:rPr lang="en-US" sz="1350"/>
              <a:t>AOA – Leadership</a:t>
            </a:r>
          </a:p>
          <a:p>
            <a:r>
              <a:rPr lang="en-US" sz="1350" b="1"/>
              <a:t>Subspecialty Societies </a:t>
            </a:r>
          </a:p>
          <a:p>
            <a:r>
              <a:rPr lang="en-US" sz="1350"/>
              <a:t>CME/Leadership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97940-1E6F-9A4F-A272-008155D73609}"/>
              </a:ext>
            </a:extLst>
          </p:cNvPr>
          <p:cNvSpPr txBox="1"/>
          <p:nvPr/>
        </p:nvSpPr>
        <p:spPr>
          <a:xfrm>
            <a:off x="2649302" y="3568528"/>
            <a:ext cx="8443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4yrs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67D421-546D-C941-B242-3C5DC8DFB417}"/>
              </a:ext>
            </a:extLst>
          </p:cNvPr>
          <p:cNvSpPr/>
          <p:nvPr/>
        </p:nvSpPr>
        <p:spPr>
          <a:xfrm>
            <a:off x="4257787" y="3559261"/>
            <a:ext cx="4766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5yrs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BDF56C-CC08-0845-8052-844AB97285A5}"/>
              </a:ext>
            </a:extLst>
          </p:cNvPr>
          <p:cNvSpPr/>
          <p:nvPr/>
        </p:nvSpPr>
        <p:spPr>
          <a:xfrm>
            <a:off x="5588107" y="3559261"/>
            <a:ext cx="4122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1yr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3FD913-BD93-404E-82EE-37A23360BD8E}"/>
              </a:ext>
            </a:extLst>
          </p:cNvPr>
          <p:cNvSpPr/>
          <p:nvPr/>
        </p:nvSpPr>
        <p:spPr>
          <a:xfrm>
            <a:off x="7342769" y="3559261"/>
            <a:ext cx="16044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“Life Long Learning”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D4FEE5FC-2D2E-8743-8267-C9893E2EA547}"/>
              </a:ext>
            </a:extLst>
          </p:cNvPr>
          <p:cNvSpPr/>
          <p:nvPr/>
        </p:nvSpPr>
        <p:spPr>
          <a:xfrm>
            <a:off x="5272382" y="2164302"/>
            <a:ext cx="34289" cy="13064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124F8B-3279-124A-9492-4007CBBC4755}"/>
              </a:ext>
            </a:extLst>
          </p:cNvPr>
          <p:cNvSpPr txBox="1"/>
          <p:nvPr/>
        </p:nvSpPr>
        <p:spPr>
          <a:xfrm>
            <a:off x="4831806" y="1922317"/>
            <a:ext cx="10403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Part I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9041DC-481C-4C49-80B0-59B23CB3646B}"/>
              </a:ext>
            </a:extLst>
          </p:cNvPr>
          <p:cNvSpPr txBox="1"/>
          <p:nvPr/>
        </p:nvSpPr>
        <p:spPr>
          <a:xfrm>
            <a:off x="6164856" y="1918242"/>
            <a:ext cx="10683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Part II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C2BA2-9AEE-7A4F-A480-0C5106BD3974}"/>
              </a:ext>
            </a:extLst>
          </p:cNvPr>
          <p:cNvSpPr/>
          <p:nvPr/>
        </p:nvSpPr>
        <p:spPr>
          <a:xfrm>
            <a:off x="5450905" y="3878479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GME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EDACF8F0-7A5D-674F-B7A0-BA58E8209958}"/>
              </a:ext>
            </a:extLst>
          </p:cNvPr>
          <p:cNvSpPr/>
          <p:nvPr/>
        </p:nvSpPr>
        <p:spPr>
          <a:xfrm>
            <a:off x="6619184" y="2164302"/>
            <a:ext cx="34289" cy="13064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1F07435-CC65-724B-BC0F-7321212009EB}"/>
              </a:ext>
            </a:extLst>
          </p:cNvPr>
          <p:cNvSpPr/>
          <p:nvPr/>
        </p:nvSpPr>
        <p:spPr>
          <a:xfrm>
            <a:off x="2372533" y="2610190"/>
            <a:ext cx="1399987" cy="2710088"/>
          </a:xfrm>
          <a:prstGeom prst="ellipse">
            <a:avLst/>
          </a:prstGeom>
          <a:noFill/>
          <a:ln w="28575">
            <a:solidFill>
              <a:srgbClr val="75A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66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AED73-1B88-6C4F-98D9-AB9AF9555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Orthopaedic  Educational Pathway – </a:t>
            </a:r>
            <a:br>
              <a:rPr lang="en-US" sz="3200"/>
            </a:br>
            <a:r>
              <a:rPr lang="en-US" sz="3200"/>
              <a:t>Residency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5BE4CD3-7A3E-4DD1-80A7-2F6E9EA55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43F41F-FD40-A147-AC05-42E9B9A23E7E}"/>
              </a:ext>
            </a:extLst>
          </p:cNvPr>
          <p:cNvSpPr/>
          <p:nvPr/>
        </p:nvSpPr>
        <p:spPr>
          <a:xfrm>
            <a:off x="2514215" y="3285355"/>
            <a:ext cx="34289" cy="8433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ysClr val="windowText" lastClr="000000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1E60160-D8BA-4944-B5C0-F22160FF93CD}"/>
              </a:ext>
            </a:extLst>
          </p:cNvPr>
          <p:cNvSpPr/>
          <p:nvPr/>
        </p:nvSpPr>
        <p:spPr>
          <a:xfrm>
            <a:off x="2514214" y="3294621"/>
            <a:ext cx="7673562" cy="82481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1CBCC-F3AF-2E40-B67E-0BDC05B606E8}"/>
              </a:ext>
            </a:extLst>
          </p:cNvPr>
          <p:cNvSpPr/>
          <p:nvPr/>
        </p:nvSpPr>
        <p:spPr>
          <a:xfrm>
            <a:off x="3594434" y="3086102"/>
            <a:ext cx="34289" cy="12418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4840E0-EFD2-CF44-B704-12313DA4E76E}"/>
              </a:ext>
            </a:extLst>
          </p:cNvPr>
          <p:cNvSpPr/>
          <p:nvPr/>
        </p:nvSpPr>
        <p:spPr>
          <a:xfrm>
            <a:off x="5425648" y="2386401"/>
            <a:ext cx="101943" cy="26412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8FD99B-B3CA-094F-9B6D-76711E595E99}"/>
              </a:ext>
            </a:extLst>
          </p:cNvPr>
          <p:cNvSpPr/>
          <p:nvPr/>
        </p:nvSpPr>
        <p:spPr>
          <a:xfrm>
            <a:off x="6013148" y="2386401"/>
            <a:ext cx="101943" cy="26412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8B79C3-DC06-7C4A-9512-AAC7A78A92B7}"/>
              </a:ext>
            </a:extLst>
          </p:cNvPr>
          <p:cNvSpPr txBox="1"/>
          <p:nvPr/>
        </p:nvSpPr>
        <p:spPr>
          <a:xfrm>
            <a:off x="5083315" y="5046192"/>
            <a:ext cx="1454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Fellowship (9)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10AD17-6C42-694F-9EE4-DDAAE5E1211B}"/>
              </a:ext>
            </a:extLst>
          </p:cNvPr>
          <p:cNvSpPr txBox="1"/>
          <p:nvPr/>
        </p:nvSpPr>
        <p:spPr>
          <a:xfrm>
            <a:off x="3658522" y="3887749"/>
            <a:ext cx="1644423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GME</a:t>
            </a:r>
          </a:p>
          <a:p>
            <a:pPr algn="ctr"/>
            <a:r>
              <a:rPr lang="en-US" sz="1350"/>
              <a:t>Residency</a:t>
            </a:r>
          </a:p>
          <a:p>
            <a:pPr algn="ctr"/>
            <a:r>
              <a:rPr lang="en-US" sz="1350"/>
              <a:t>6 Core Competencies</a:t>
            </a:r>
          </a:p>
          <a:p>
            <a:pPr algn="ctr"/>
            <a:r>
              <a:rPr lang="en-US" sz="1350"/>
              <a:t>OITE</a:t>
            </a:r>
          </a:p>
          <a:p>
            <a:pPr algn="ctr"/>
            <a:r>
              <a:rPr lang="en-US" sz="1350"/>
              <a:t>Milestones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0DAFC3-4D55-DD40-91B0-5F9573B97BCE}"/>
              </a:ext>
            </a:extLst>
          </p:cNvPr>
          <p:cNvSpPr txBox="1"/>
          <p:nvPr/>
        </p:nvSpPr>
        <p:spPr>
          <a:xfrm>
            <a:off x="2668329" y="3897014"/>
            <a:ext cx="806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UGME</a:t>
            </a:r>
          </a:p>
          <a:p>
            <a:pPr algn="ctr"/>
            <a:r>
              <a:rPr lang="en-US" sz="1350"/>
              <a:t>Medical School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BC885B-67BD-7149-A747-CAFA817ACDEB}"/>
              </a:ext>
            </a:extLst>
          </p:cNvPr>
          <p:cNvSpPr txBox="1"/>
          <p:nvPr/>
        </p:nvSpPr>
        <p:spPr>
          <a:xfrm>
            <a:off x="6853102" y="3897014"/>
            <a:ext cx="22890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CME</a:t>
            </a:r>
            <a:r>
              <a:rPr lang="en-US" sz="1350"/>
              <a:t> </a:t>
            </a:r>
          </a:p>
          <a:p>
            <a:pPr algn="ctr"/>
            <a:r>
              <a:rPr lang="en-US" sz="1350" b="1"/>
              <a:t>Independent Practice</a:t>
            </a:r>
          </a:p>
          <a:p>
            <a:pPr algn="ctr"/>
            <a:r>
              <a:rPr lang="en-US" sz="1350"/>
              <a:t>MOC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AA8F2C-20BF-9547-900E-A587B0525B80}"/>
              </a:ext>
            </a:extLst>
          </p:cNvPr>
          <p:cNvSpPr txBox="1"/>
          <p:nvPr/>
        </p:nvSpPr>
        <p:spPr>
          <a:xfrm>
            <a:off x="3904757" y="2555172"/>
            <a:ext cx="1134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ABOS</a:t>
            </a:r>
          </a:p>
          <a:p>
            <a:pPr algn="ctr"/>
            <a:r>
              <a:rPr lang="en-US" sz="1350"/>
              <a:t>ACGME/RRC</a:t>
            </a:r>
          </a:p>
          <a:p>
            <a:pPr algn="ctr"/>
            <a:r>
              <a:rPr lang="en-US" sz="1350"/>
              <a:t>AOA/CORD</a:t>
            </a:r>
          </a:p>
          <a:p>
            <a:pPr algn="ctr"/>
            <a:r>
              <a:rPr lang="en-US" sz="1350"/>
              <a:t>AAOS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B28E9D-5AF4-0F46-90BA-D2117EC18FDC}"/>
              </a:ext>
            </a:extLst>
          </p:cNvPr>
          <p:cNvSpPr txBox="1"/>
          <p:nvPr/>
        </p:nvSpPr>
        <p:spPr>
          <a:xfrm>
            <a:off x="7233194" y="2182838"/>
            <a:ext cx="17790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- Cert/MOC</a:t>
            </a:r>
          </a:p>
          <a:p>
            <a:r>
              <a:rPr lang="en-US" sz="1350"/>
              <a:t>AAOS – CME</a:t>
            </a:r>
          </a:p>
          <a:p>
            <a:r>
              <a:rPr lang="en-US" sz="1350"/>
              <a:t>AOA – Leadership</a:t>
            </a:r>
          </a:p>
          <a:p>
            <a:r>
              <a:rPr lang="en-US" sz="1350" b="1"/>
              <a:t>Subspecialty Societies </a:t>
            </a:r>
          </a:p>
          <a:p>
            <a:r>
              <a:rPr lang="en-US" sz="1350"/>
              <a:t>CME/Leadership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97940-1E6F-9A4F-A272-008155D73609}"/>
              </a:ext>
            </a:extLst>
          </p:cNvPr>
          <p:cNvSpPr txBox="1"/>
          <p:nvPr/>
        </p:nvSpPr>
        <p:spPr>
          <a:xfrm>
            <a:off x="2649302" y="3568528"/>
            <a:ext cx="8443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4yrs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67D421-546D-C941-B242-3C5DC8DFB417}"/>
              </a:ext>
            </a:extLst>
          </p:cNvPr>
          <p:cNvSpPr/>
          <p:nvPr/>
        </p:nvSpPr>
        <p:spPr>
          <a:xfrm>
            <a:off x="4257787" y="3559261"/>
            <a:ext cx="4766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5yrs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BDF56C-CC08-0845-8052-844AB97285A5}"/>
              </a:ext>
            </a:extLst>
          </p:cNvPr>
          <p:cNvSpPr/>
          <p:nvPr/>
        </p:nvSpPr>
        <p:spPr>
          <a:xfrm>
            <a:off x="5588107" y="3559261"/>
            <a:ext cx="4122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1yr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3FD913-BD93-404E-82EE-37A23360BD8E}"/>
              </a:ext>
            </a:extLst>
          </p:cNvPr>
          <p:cNvSpPr/>
          <p:nvPr/>
        </p:nvSpPr>
        <p:spPr>
          <a:xfrm>
            <a:off x="7342769" y="3559261"/>
            <a:ext cx="16044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“Life Long Learning”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D4FEE5FC-2D2E-8743-8267-C9893E2EA547}"/>
              </a:ext>
            </a:extLst>
          </p:cNvPr>
          <p:cNvSpPr/>
          <p:nvPr/>
        </p:nvSpPr>
        <p:spPr>
          <a:xfrm>
            <a:off x="5272382" y="2164302"/>
            <a:ext cx="34289" cy="13064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124F8B-3279-124A-9492-4007CBBC4755}"/>
              </a:ext>
            </a:extLst>
          </p:cNvPr>
          <p:cNvSpPr txBox="1"/>
          <p:nvPr/>
        </p:nvSpPr>
        <p:spPr>
          <a:xfrm>
            <a:off x="4831806" y="1922317"/>
            <a:ext cx="10403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Part I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9041DC-481C-4C49-80B0-59B23CB3646B}"/>
              </a:ext>
            </a:extLst>
          </p:cNvPr>
          <p:cNvSpPr txBox="1"/>
          <p:nvPr/>
        </p:nvSpPr>
        <p:spPr>
          <a:xfrm>
            <a:off x="6057612" y="1934344"/>
            <a:ext cx="10736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Part II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C2BA2-9AEE-7A4F-A480-0C5106BD3974}"/>
              </a:ext>
            </a:extLst>
          </p:cNvPr>
          <p:cNvSpPr/>
          <p:nvPr/>
        </p:nvSpPr>
        <p:spPr>
          <a:xfrm>
            <a:off x="5450905" y="3878479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GME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EDACF8F0-7A5D-674F-B7A0-BA58E8209958}"/>
              </a:ext>
            </a:extLst>
          </p:cNvPr>
          <p:cNvSpPr/>
          <p:nvPr/>
        </p:nvSpPr>
        <p:spPr>
          <a:xfrm>
            <a:off x="6619184" y="2164302"/>
            <a:ext cx="34289" cy="13064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C695DFA-E9C5-7748-8CEB-5CCE69769965}"/>
              </a:ext>
            </a:extLst>
          </p:cNvPr>
          <p:cNvSpPr/>
          <p:nvPr/>
        </p:nvSpPr>
        <p:spPr>
          <a:xfrm>
            <a:off x="3565567" y="1388220"/>
            <a:ext cx="1810314" cy="5017588"/>
          </a:xfrm>
          <a:prstGeom prst="ellipse">
            <a:avLst/>
          </a:prstGeom>
          <a:noFill/>
          <a:ln w="28575">
            <a:solidFill>
              <a:srgbClr val="9A35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75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AED73-1B88-6C4F-98D9-AB9AF9555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Orthopaedic  Educational Pathway – </a:t>
            </a:r>
            <a:br>
              <a:rPr lang="en-US" sz="3200"/>
            </a:br>
            <a:r>
              <a:rPr lang="en-US" sz="3200"/>
              <a:t>Fellowship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F27B7AB-0BBA-4F67-9689-9ECC3F1C5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43F41F-FD40-A147-AC05-42E9B9A23E7E}"/>
              </a:ext>
            </a:extLst>
          </p:cNvPr>
          <p:cNvSpPr/>
          <p:nvPr/>
        </p:nvSpPr>
        <p:spPr>
          <a:xfrm>
            <a:off x="2514215" y="3285355"/>
            <a:ext cx="34289" cy="8433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ysClr val="windowText" lastClr="000000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1E60160-D8BA-4944-B5C0-F22160FF93CD}"/>
              </a:ext>
            </a:extLst>
          </p:cNvPr>
          <p:cNvSpPr/>
          <p:nvPr/>
        </p:nvSpPr>
        <p:spPr>
          <a:xfrm>
            <a:off x="2514214" y="3294621"/>
            <a:ext cx="7673562" cy="82481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1CBCC-F3AF-2E40-B67E-0BDC05B606E8}"/>
              </a:ext>
            </a:extLst>
          </p:cNvPr>
          <p:cNvSpPr/>
          <p:nvPr/>
        </p:nvSpPr>
        <p:spPr>
          <a:xfrm>
            <a:off x="3594434" y="3086102"/>
            <a:ext cx="34289" cy="12418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4840E0-EFD2-CF44-B704-12313DA4E76E}"/>
              </a:ext>
            </a:extLst>
          </p:cNvPr>
          <p:cNvSpPr/>
          <p:nvPr/>
        </p:nvSpPr>
        <p:spPr>
          <a:xfrm>
            <a:off x="5425648" y="2386401"/>
            <a:ext cx="101943" cy="26412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8FD99B-B3CA-094F-9B6D-76711E595E99}"/>
              </a:ext>
            </a:extLst>
          </p:cNvPr>
          <p:cNvSpPr/>
          <p:nvPr/>
        </p:nvSpPr>
        <p:spPr>
          <a:xfrm>
            <a:off x="6013148" y="2386401"/>
            <a:ext cx="101943" cy="26412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8B79C3-DC06-7C4A-9512-AAC7A78A92B7}"/>
              </a:ext>
            </a:extLst>
          </p:cNvPr>
          <p:cNvSpPr txBox="1"/>
          <p:nvPr/>
        </p:nvSpPr>
        <p:spPr>
          <a:xfrm>
            <a:off x="5083315" y="5046192"/>
            <a:ext cx="1454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Fellowship (9)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10AD17-6C42-694F-9EE4-DDAAE5E1211B}"/>
              </a:ext>
            </a:extLst>
          </p:cNvPr>
          <p:cNvSpPr txBox="1"/>
          <p:nvPr/>
        </p:nvSpPr>
        <p:spPr>
          <a:xfrm>
            <a:off x="3658522" y="3887749"/>
            <a:ext cx="1644423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GME</a:t>
            </a:r>
          </a:p>
          <a:p>
            <a:pPr algn="ctr"/>
            <a:r>
              <a:rPr lang="en-US" sz="1350"/>
              <a:t>Residency</a:t>
            </a:r>
          </a:p>
          <a:p>
            <a:pPr algn="ctr"/>
            <a:r>
              <a:rPr lang="en-US" sz="1350"/>
              <a:t>6 Core Competencies</a:t>
            </a:r>
          </a:p>
          <a:p>
            <a:pPr algn="ctr"/>
            <a:r>
              <a:rPr lang="en-US" sz="1350"/>
              <a:t>OITE</a:t>
            </a:r>
          </a:p>
          <a:p>
            <a:pPr algn="ctr"/>
            <a:r>
              <a:rPr lang="en-US" sz="1350"/>
              <a:t>Milestones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0DAFC3-4D55-DD40-91B0-5F9573B97BCE}"/>
              </a:ext>
            </a:extLst>
          </p:cNvPr>
          <p:cNvSpPr txBox="1"/>
          <p:nvPr/>
        </p:nvSpPr>
        <p:spPr>
          <a:xfrm>
            <a:off x="2668329" y="3897014"/>
            <a:ext cx="806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UGME</a:t>
            </a:r>
          </a:p>
          <a:p>
            <a:pPr algn="ctr"/>
            <a:r>
              <a:rPr lang="en-US" sz="1350"/>
              <a:t>Medical School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BC885B-67BD-7149-A747-CAFA817ACDEB}"/>
              </a:ext>
            </a:extLst>
          </p:cNvPr>
          <p:cNvSpPr txBox="1"/>
          <p:nvPr/>
        </p:nvSpPr>
        <p:spPr>
          <a:xfrm>
            <a:off x="6853102" y="3897014"/>
            <a:ext cx="22890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CME</a:t>
            </a:r>
            <a:r>
              <a:rPr lang="en-US" sz="1350"/>
              <a:t> </a:t>
            </a:r>
          </a:p>
          <a:p>
            <a:pPr algn="ctr"/>
            <a:r>
              <a:rPr lang="en-US" sz="1350" b="1"/>
              <a:t>Independent Practice</a:t>
            </a:r>
          </a:p>
          <a:p>
            <a:pPr algn="ctr"/>
            <a:r>
              <a:rPr lang="en-US" sz="1350"/>
              <a:t>MOC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AA8F2C-20BF-9547-900E-A587B0525B80}"/>
              </a:ext>
            </a:extLst>
          </p:cNvPr>
          <p:cNvSpPr txBox="1"/>
          <p:nvPr/>
        </p:nvSpPr>
        <p:spPr>
          <a:xfrm>
            <a:off x="3904757" y="2555172"/>
            <a:ext cx="1134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ABOS</a:t>
            </a:r>
          </a:p>
          <a:p>
            <a:pPr algn="ctr"/>
            <a:r>
              <a:rPr lang="en-US" sz="1350"/>
              <a:t>ACGME/RRC</a:t>
            </a:r>
          </a:p>
          <a:p>
            <a:pPr algn="ctr"/>
            <a:r>
              <a:rPr lang="en-US" sz="1350"/>
              <a:t>AOA/CORD</a:t>
            </a:r>
          </a:p>
          <a:p>
            <a:pPr algn="ctr"/>
            <a:r>
              <a:rPr lang="en-US" sz="1350"/>
              <a:t>AAOS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B28E9D-5AF4-0F46-90BA-D2117EC18FDC}"/>
              </a:ext>
            </a:extLst>
          </p:cNvPr>
          <p:cNvSpPr txBox="1"/>
          <p:nvPr/>
        </p:nvSpPr>
        <p:spPr>
          <a:xfrm>
            <a:off x="7233194" y="2182838"/>
            <a:ext cx="17790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- Cert/MOC</a:t>
            </a:r>
          </a:p>
          <a:p>
            <a:r>
              <a:rPr lang="en-US" sz="1350"/>
              <a:t>AAOS – CME</a:t>
            </a:r>
          </a:p>
          <a:p>
            <a:r>
              <a:rPr lang="en-US" sz="1350"/>
              <a:t>AOA – Leadership</a:t>
            </a:r>
          </a:p>
          <a:p>
            <a:r>
              <a:rPr lang="en-US" sz="1350" b="1"/>
              <a:t>Subspecialty Societies </a:t>
            </a:r>
          </a:p>
          <a:p>
            <a:r>
              <a:rPr lang="en-US" sz="1350"/>
              <a:t>CME/Leadership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97940-1E6F-9A4F-A272-008155D73609}"/>
              </a:ext>
            </a:extLst>
          </p:cNvPr>
          <p:cNvSpPr txBox="1"/>
          <p:nvPr/>
        </p:nvSpPr>
        <p:spPr>
          <a:xfrm>
            <a:off x="2649302" y="3568528"/>
            <a:ext cx="8443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4yrs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67D421-546D-C941-B242-3C5DC8DFB417}"/>
              </a:ext>
            </a:extLst>
          </p:cNvPr>
          <p:cNvSpPr/>
          <p:nvPr/>
        </p:nvSpPr>
        <p:spPr>
          <a:xfrm>
            <a:off x="4257787" y="3559261"/>
            <a:ext cx="4766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5yrs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BDF56C-CC08-0845-8052-844AB97285A5}"/>
              </a:ext>
            </a:extLst>
          </p:cNvPr>
          <p:cNvSpPr/>
          <p:nvPr/>
        </p:nvSpPr>
        <p:spPr>
          <a:xfrm>
            <a:off x="5588107" y="3559261"/>
            <a:ext cx="4122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1yr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3FD913-BD93-404E-82EE-37A23360BD8E}"/>
              </a:ext>
            </a:extLst>
          </p:cNvPr>
          <p:cNvSpPr/>
          <p:nvPr/>
        </p:nvSpPr>
        <p:spPr>
          <a:xfrm>
            <a:off x="7342769" y="3559261"/>
            <a:ext cx="16044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“Life Long Learning”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D4FEE5FC-2D2E-8743-8267-C9893E2EA547}"/>
              </a:ext>
            </a:extLst>
          </p:cNvPr>
          <p:cNvSpPr/>
          <p:nvPr/>
        </p:nvSpPr>
        <p:spPr>
          <a:xfrm>
            <a:off x="5272382" y="2164302"/>
            <a:ext cx="34289" cy="13064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124F8B-3279-124A-9492-4007CBBC4755}"/>
              </a:ext>
            </a:extLst>
          </p:cNvPr>
          <p:cNvSpPr txBox="1"/>
          <p:nvPr/>
        </p:nvSpPr>
        <p:spPr>
          <a:xfrm>
            <a:off x="4831806" y="1922317"/>
            <a:ext cx="10403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Part I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9041DC-481C-4C49-80B0-59B23CB3646B}"/>
              </a:ext>
            </a:extLst>
          </p:cNvPr>
          <p:cNvSpPr txBox="1"/>
          <p:nvPr/>
        </p:nvSpPr>
        <p:spPr>
          <a:xfrm>
            <a:off x="6188091" y="1910155"/>
            <a:ext cx="1069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Part II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C2BA2-9AEE-7A4F-A480-0C5106BD3974}"/>
              </a:ext>
            </a:extLst>
          </p:cNvPr>
          <p:cNvSpPr/>
          <p:nvPr/>
        </p:nvSpPr>
        <p:spPr>
          <a:xfrm>
            <a:off x="5450905" y="3878479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GME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EDACF8F0-7A5D-674F-B7A0-BA58E8209958}"/>
              </a:ext>
            </a:extLst>
          </p:cNvPr>
          <p:cNvSpPr/>
          <p:nvPr/>
        </p:nvSpPr>
        <p:spPr>
          <a:xfrm>
            <a:off x="6619184" y="2164302"/>
            <a:ext cx="34289" cy="13064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61B7EFB-72DC-1E47-9892-796384232875}"/>
              </a:ext>
            </a:extLst>
          </p:cNvPr>
          <p:cNvSpPr/>
          <p:nvPr/>
        </p:nvSpPr>
        <p:spPr>
          <a:xfrm>
            <a:off x="4962049" y="1573932"/>
            <a:ext cx="1612569" cy="4646164"/>
          </a:xfrm>
          <a:prstGeom prst="ellipse">
            <a:avLst/>
          </a:prstGeom>
          <a:noFill/>
          <a:ln w="28575">
            <a:solidFill>
              <a:srgbClr val="E8C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51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AED73-1B88-6C4F-98D9-AB9AF9555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Fellowship Year – Transitioning to Independent Practice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D2CE36D-F6EE-4606-A017-C47F3CAF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43F41F-FD40-A147-AC05-42E9B9A23E7E}"/>
              </a:ext>
            </a:extLst>
          </p:cNvPr>
          <p:cNvSpPr/>
          <p:nvPr/>
        </p:nvSpPr>
        <p:spPr>
          <a:xfrm>
            <a:off x="2514215" y="3285355"/>
            <a:ext cx="34289" cy="8433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ysClr val="windowText" lastClr="000000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1E60160-D8BA-4944-B5C0-F22160FF93CD}"/>
              </a:ext>
            </a:extLst>
          </p:cNvPr>
          <p:cNvSpPr/>
          <p:nvPr/>
        </p:nvSpPr>
        <p:spPr>
          <a:xfrm>
            <a:off x="2514214" y="3294621"/>
            <a:ext cx="7673562" cy="82481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1CBCC-F3AF-2E40-B67E-0BDC05B606E8}"/>
              </a:ext>
            </a:extLst>
          </p:cNvPr>
          <p:cNvSpPr/>
          <p:nvPr/>
        </p:nvSpPr>
        <p:spPr>
          <a:xfrm>
            <a:off x="3594434" y="3086102"/>
            <a:ext cx="34289" cy="12418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4840E0-EFD2-CF44-B704-12313DA4E76E}"/>
              </a:ext>
            </a:extLst>
          </p:cNvPr>
          <p:cNvSpPr/>
          <p:nvPr/>
        </p:nvSpPr>
        <p:spPr>
          <a:xfrm>
            <a:off x="5183602" y="2386401"/>
            <a:ext cx="101943" cy="26412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8FD99B-B3CA-094F-9B6D-76711E595E99}"/>
              </a:ext>
            </a:extLst>
          </p:cNvPr>
          <p:cNvSpPr/>
          <p:nvPr/>
        </p:nvSpPr>
        <p:spPr>
          <a:xfrm>
            <a:off x="7203627" y="2386401"/>
            <a:ext cx="101943" cy="26412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8B79C3-DC06-7C4A-9512-AAC7A78A92B7}"/>
              </a:ext>
            </a:extLst>
          </p:cNvPr>
          <p:cNvSpPr txBox="1"/>
          <p:nvPr/>
        </p:nvSpPr>
        <p:spPr>
          <a:xfrm>
            <a:off x="5545896" y="4535769"/>
            <a:ext cx="1454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Fellowship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10AD17-6C42-694F-9EE4-DDAAE5E1211B}"/>
              </a:ext>
            </a:extLst>
          </p:cNvPr>
          <p:cNvSpPr txBox="1"/>
          <p:nvPr/>
        </p:nvSpPr>
        <p:spPr>
          <a:xfrm>
            <a:off x="3653680" y="3899100"/>
            <a:ext cx="16444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GME</a:t>
            </a:r>
          </a:p>
          <a:p>
            <a:pPr algn="ctr"/>
            <a:r>
              <a:rPr lang="en-US" sz="1350"/>
              <a:t>Residency</a:t>
            </a:r>
          </a:p>
          <a:p>
            <a:pPr algn="ctr"/>
            <a:r>
              <a:rPr lang="en-US" sz="1350"/>
              <a:t>6 Core Competencies</a:t>
            </a:r>
          </a:p>
          <a:p>
            <a:pPr algn="ctr"/>
            <a:r>
              <a:rPr lang="en-US" sz="1350"/>
              <a:t>Milestones 2.0</a:t>
            </a:r>
          </a:p>
          <a:p>
            <a:pPr algn="ctr"/>
            <a:r>
              <a:rPr lang="en-US" sz="1350"/>
              <a:t>Competency based curriculum</a:t>
            </a:r>
          </a:p>
          <a:p>
            <a:pPr algn="ctr"/>
            <a:r>
              <a:rPr lang="en-US" sz="1350"/>
              <a:t>Assessment tools</a:t>
            </a:r>
          </a:p>
          <a:p>
            <a:pPr algn="ctr"/>
            <a:r>
              <a:rPr lang="en-US" sz="1350"/>
              <a:t>OITE 2.0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0DAFC3-4D55-DD40-91B0-5F9573B97BCE}"/>
              </a:ext>
            </a:extLst>
          </p:cNvPr>
          <p:cNvSpPr txBox="1"/>
          <p:nvPr/>
        </p:nvSpPr>
        <p:spPr>
          <a:xfrm>
            <a:off x="2668329" y="3897014"/>
            <a:ext cx="806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UGME</a:t>
            </a:r>
          </a:p>
          <a:p>
            <a:pPr algn="ctr"/>
            <a:r>
              <a:rPr lang="en-US" sz="1350"/>
              <a:t>Medical School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BC885B-67BD-7149-A747-CAFA817ACDEB}"/>
              </a:ext>
            </a:extLst>
          </p:cNvPr>
          <p:cNvSpPr txBox="1"/>
          <p:nvPr/>
        </p:nvSpPr>
        <p:spPr>
          <a:xfrm>
            <a:off x="7431715" y="3920097"/>
            <a:ext cx="22890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CME</a:t>
            </a:r>
            <a:r>
              <a:rPr lang="en-US" sz="1350"/>
              <a:t> </a:t>
            </a:r>
          </a:p>
          <a:p>
            <a:pPr algn="ctr"/>
            <a:r>
              <a:rPr lang="en-US" sz="1350" b="1"/>
              <a:t>Independent Practice</a:t>
            </a:r>
          </a:p>
          <a:p>
            <a:pPr algn="ctr"/>
            <a:r>
              <a:rPr lang="en-US" sz="1350"/>
              <a:t>MOC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AA8F2C-20BF-9547-900E-A587B0525B80}"/>
              </a:ext>
            </a:extLst>
          </p:cNvPr>
          <p:cNvSpPr txBox="1"/>
          <p:nvPr/>
        </p:nvSpPr>
        <p:spPr>
          <a:xfrm>
            <a:off x="3907241" y="2621052"/>
            <a:ext cx="1134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ABOS</a:t>
            </a:r>
          </a:p>
          <a:p>
            <a:pPr algn="ctr"/>
            <a:r>
              <a:rPr lang="en-US" sz="1350"/>
              <a:t>ACGME/RRC</a:t>
            </a:r>
          </a:p>
          <a:p>
            <a:pPr algn="ctr"/>
            <a:r>
              <a:rPr lang="en-US" sz="1350"/>
              <a:t>AOA/CORD</a:t>
            </a:r>
          </a:p>
          <a:p>
            <a:pPr algn="ctr"/>
            <a:r>
              <a:rPr lang="en-US" sz="1350"/>
              <a:t>AAOS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B28E9D-5AF4-0F46-90BA-D2117EC18FDC}"/>
              </a:ext>
            </a:extLst>
          </p:cNvPr>
          <p:cNvSpPr txBox="1"/>
          <p:nvPr/>
        </p:nvSpPr>
        <p:spPr>
          <a:xfrm>
            <a:off x="7774052" y="2161535"/>
            <a:ext cx="1779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- Cert/MOC</a:t>
            </a:r>
          </a:p>
          <a:p>
            <a:r>
              <a:rPr lang="en-US" sz="1350"/>
              <a:t>AAOS – CME</a:t>
            </a:r>
          </a:p>
          <a:p>
            <a:r>
              <a:rPr lang="en-US" sz="1350"/>
              <a:t>AOA – Leadership, ELP, APEX</a:t>
            </a:r>
          </a:p>
          <a:p>
            <a:r>
              <a:rPr lang="en-US" sz="1350" b="1"/>
              <a:t>Subspecialty Societies </a:t>
            </a:r>
          </a:p>
          <a:p>
            <a:r>
              <a:rPr lang="en-US" sz="1350"/>
              <a:t>CME/Leadership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97940-1E6F-9A4F-A272-008155D73609}"/>
              </a:ext>
            </a:extLst>
          </p:cNvPr>
          <p:cNvSpPr txBox="1"/>
          <p:nvPr/>
        </p:nvSpPr>
        <p:spPr>
          <a:xfrm>
            <a:off x="2649302" y="3568528"/>
            <a:ext cx="8443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4yrs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67D421-546D-C941-B242-3C5DC8DFB417}"/>
              </a:ext>
            </a:extLst>
          </p:cNvPr>
          <p:cNvSpPr/>
          <p:nvPr/>
        </p:nvSpPr>
        <p:spPr>
          <a:xfrm>
            <a:off x="4240034" y="3559261"/>
            <a:ext cx="4766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5yrs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BDF56C-CC08-0845-8052-844AB97285A5}"/>
              </a:ext>
            </a:extLst>
          </p:cNvPr>
          <p:cNvSpPr/>
          <p:nvPr/>
        </p:nvSpPr>
        <p:spPr>
          <a:xfrm>
            <a:off x="6066969" y="3559261"/>
            <a:ext cx="4122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1yr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3FD913-BD93-404E-82EE-37A23360BD8E}"/>
              </a:ext>
            </a:extLst>
          </p:cNvPr>
          <p:cNvSpPr/>
          <p:nvPr/>
        </p:nvSpPr>
        <p:spPr>
          <a:xfrm>
            <a:off x="7774052" y="3568528"/>
            <a:ext cx="16044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“Life Long Learning”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D4FEE5FC-2D2E-8743-8267-C9893E2EA547}"/>
              </a:ext>
            </a:extLst>
          </p:cNvPr>
          <p:cNvSpPr/>
          <p:nvPr/>
        </p:nvSpPr>
        <p:spPr>
          <a:xfrm>
            <a:off x="5003442" y="2177749"/>
            <a:ext cx="34289" cy="13064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124F8B-3279-124A-9492-4007CBBC4755}"/>
              </a:ext>
            </a:extLst>
          </p:cNvPr>
          <p:cNvSpPr txBox="1"/>
          <p:nvPr/>
        </p:nvSpPr>
        <p:spPr>
          <a:xfrm>
            <a:off x="4522014" y="1897560"/>
            <a:ext cx="10403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Part I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9041DC-481C-4C49-80B0-59B23CB3646B}"/>
              </a:ext>
            </a:extLst>
          </p:cNvPr>
          <p:cNvSpPr txBox="1"/>
          <p:nvPr/>
        </p:nvSpPr>
        <p:spPr>
          <a:xfrm>
            <a:off x="6939851" y="1902874"/>
            <a:ext cx="10894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Part II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C2BA2-9AEE-7A4F-A480-0C5106BD3974}"/>
              </a:ext>
            </a:extLst>
          </p:cNvPr>
          <p:cNvSpPr/>
          <p:nvPr/>
        </p:nvSpPr>
        <p:spPr>
          <a:xfrm>
            <a:off x="5923361" y="3868610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GME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EDACF8F0-7A5D-674F-B7A0-BA58E8209958}"/>
              </a:ext>
            </a:extLst>
          </p:cNvPr>
          <p:cNvSpPr/>
          <p:nvPr/>
        </p:nvSpPr>
        <p:spPr>
          <a:xfrm>
            <a:off x="7467424" y="2164302"/>
            <a:ext cx="34289" cy="13064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52E135-DAC0-D648-A011-7F86300B3E0E}"/>
              </a:ext>
            </a:extLst>
          </p:cNvPr>
          <p:cNvSpPr txBox="1"/>
          <p:nvPr/>
        </p:nvSpPr>
        <p:spPr>
          <a:xfrm>
            <a:off x="5674953" y="3025054"/>
            <a:ext cx="12441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9 subspecialties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01AFEDF-8A41-BD43-9F09-9F7D0090931A}"/>
              </a:ext>
            </a:extLst>
          </p:cNvPr>
          <p:cNvSpPr/>
          <p:nvPr/>
        </p:nvSpPr>
        <p:spPr>
          <a:xfrm>
            <a:off x="5341733" y="1585440"/>
            <a:ext cx="1795468" cy="4669314"/>
          </a:xfrm>
          <a:prstGeom prst="ellipse">
            <a:avLst/>
          </a:prstGeom>
          <a:noFill/>
          <a:ln w="28575">
            <a:solidFill>
              <a:srgbClr val="E8C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4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AED73-1B88-6C4F-98D9-AB9AF9555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/>
              <a:t>Orthopaedic Educational </a:t>
            </a:r>
            <a:r>
              <a:rPr lang="en-US" sz="3200"/>
              <a:t>P</a:t>
            </a:r>
            <a:r>
              <a:rPr lang="en-US" sz="3200" b="0"/>
              <a:t>athway</a:t>
            </a:r>
            <a:br>
              <a:rPr lang="en-US" sz="3200" b="0"/>
            </a:br>
            <a:r>
              <a:rPr lang="en-US" sz="3200" b="0"/>
              <a:t>I</a:t>
            </a:r>
            <a:r>
              <a:rPr lang="en-US" sz="3200"/>
              <a:t>ndependent Practice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4AB84B6-F4E6-4D3C-9631-61AD30624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43F41F-FD40-A147-AC05-42E9B9A23E7E}"/>
              </a:ext>
            </a:extLst>
          </p:cNvPr>
          <p:cNvSpPr/>
          <p:nvPr/>
        </p:nvSpPr>
        <p:spPr>
          <a:xfrm>
            <a:off x="2514215" y="3285355"/>
            <a:ext cx="34289" cy="8433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ysClr val="windowText" lastClr="000000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1E60160-D8BA-4944-B5C0-F22160FF93CD}"/>
              </a:ext>
            </a:extLst>
          </p:cNvPr>
          <p:cNvSpPr/>
          <p:nvPr/>
        </p:nvSpPr>
        <p:spPr>
          <a:xfrm>
            <a:off x="2514214" y="3294621"/>
            <a:ext cx="7673562" cy="82481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1CBCC-F3AF-2E40-B67E-0BDC05B606E8}"/>
              </a:ext>
            </a:extLst>
          </p:cNvPr>
          <p:cNvSpPr/>
          <p:nvPr/>
        </p:nvSpPr>
        <p:spPr>
          <a:xfrm>
            <a:off x="3594434" y="3086102"/>
            <a:ext cx="34289" cy="12418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4840E0-EFD2-CF44-B704-12313DA4E76E}"/>
              </a:ext>
            </a:extLst>
          </p:cNvPr>
          <p:cNvSpPr/>
          <p:nvPr/>
        </p:nvSpPr>
        <p:spPr>
          <a:xfrm>
            <a:off x="5425648" y="2386401"/>
            <a:ext cx="101943" cy="26412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8FD99B-B3CA-094F-9B6D-76711E595E99}"/>
              </a:ext>
            </a:extLst>
          </p:cNvPr>
          <p:cNvSpPr/>
          <p:nvPr/>
        </p:nvSpPr>
        <p:spPr>
          <a:xfrm>
            <a:off x="6013148" y="2386401"/>
            <a:ext cx="101943" cy="26412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8B79C3-DC06-7C4A-9512-AAC7A78A92B7}"/>
              </a:ext>
            </a:extLst>
          </p:cNvPr>
          <p:cNvSpPr txBox="1"/>
          <p:nvPr/>
        </p:nvSpPr>
        <p:spPr>
          <a:xfrm>
            <a:off x="5083315" y="5046192"/>
            <a:ext cx="1454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Fellowship (9)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10AD17-6C42-694F-9EE4-DDAAE5E1211B}"/>
              </a:ext>
            </a:extLst>
          </p:cNvPr>
          <p:cNvSpPr txBox="1"/>
          <p:nvPr/>
        </p:nvSpPr>
        <p:spPr>
          <a:xfrm>
            <a:off x="3658522" y="3887749"/>
            <a:ext cx="1644423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GME</a:t>
            </a:r>
          </a:p>
          <a:p>
            <a:pPr algn="ctr"/>
            <a:r>
              <a:rPr lang="en-US" sz="1350"/>
              <a:t>Residency</a:t>
            </a:r>
          </a:p>
          <a:p>
            <a:pPr algn="ctr"/>
            <a:r>
              <a:rPr lang="en-US" sz="1350"/>
              <a:t>6 Core Competencies</a:t>
            </a:r>
          </a:p>
          <a:p>
            <a:pPr algn="ctr"/>
            <a:r>
              <a:rPr lang="en-US" sz="1350"/>
              <a:t>OITE</a:t>
            </a:r>
          </a:p>
          <a:p>
            <a:pPr algn="ctr"/>
            <a:r>
              <a:rPr lang="en-US" sz="1350"/>
              <a:t>Milestones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0DAFC3-4D55-DD40-91B0-5F9573B97BCE}"/>
              </a:ext>
            </a:extLst>
          </p:cNvPr>
          <p:cNvSpPr txBox="1"/>
          <p:nvPr/>
        </p:nvSpPr>
        <p:spPr>
          <a:xfrm>
            <a:off x="2668329" y="3897014"/>
            <a:ext cx="806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UGME</a:t>
            </a:r>
          </a:p>
          <a:p>
            <a:pPr algn="ctr"/>
            <a:r>
              <a:rPr lang="en-US" sz="1350"/>
              <a:t>Medical School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BC885B-67BD-7149-A747-CAFA817ACDEB}"/>
              </a:ext>
            </a:extLst>
          </p:cNvPr>
          <p:cNvSpPr txBox="1"/>
          <p:nvPr/>
        </p:nvSpPr>
        <p:spPr>
          <a:xfrm>
            <a:off x="6853102" y="3897014"/>
            <a:ext cx="22890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CME</a:t>
            </a:r>
            <a:r>
              <a:rPr lang="en-US" sz="1350"/>
              <a:t> </a:t>
            </a:r>
          </a:p>
          <a:p>
            <a:pPr algn="ctr"/>
            <a:r>
              <a:rPr lang="en-US" sz="1350" b="1"/>
              <a:t>Independent Practice</a:t>
            </a:r>
          </a:p>
          <a:p>
            <a:pPr algn="ctr"/>
            <a:r>
              <a:rPr lang="en-US" sz="1350"/>
              <a:t>MOC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AA8F2C-20BF-9547-900E-A587B0525B80}"/>
              </a:ext>
            </a:extLst>
          </p:cNvPr>
          <p:cNvSpPr txBox="1"/>
          <p:nvPr/>
        </p:nvSpPr>
        <p:spPr>
          <a:xfrm>
            <a:off x="3904757" y="2555172"/>
            <a:ext cx="1134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ABOS</a:t>
            </a:r>
          </a:p>
          <a:p>
            <a:pPr algn="ctr"/>
            <a:r>
              <a:rPr lang="en-US" sz="1350"/>
              <a:t>ACGME/RRC</a:t>
            </a:r>
          </a:p>
          <a:p>
            <a:pPr algn="ctr"/>
            <a:r>
              <a:rPr lang="en-US" sz="1350"/>
              <a:t>AOA/CORD</a:t>
            </a:r>
          </a:p>
          <a:p>
            <a:pPr algn="ctr"/>
            <a:r>
              <a:rPr lang="en-US" sz="1350"/>
              <a:t>AAOS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B28E9D-5AF4-0F46-90BA-D2117EC18FDC}"/>
              </a:ext>
            </a:extLst>
          </p:cNvPr>
          <p:cNvSpPr txBox="1"/>
          <p:nvPr/>
        </p:nvSpPr>
        <p:spPr>
          <a:xfrm>
            <a:off x="7244666" y="1955022"/>
            <a:ext cx="177900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- Cert/MOC</a:t>
            </a:r>
          </a:p>
          <a:p>
            <a:r>
              <a:rPr lang="en-US" sz="1350"/>
              <a:t>AAOS – CME</a:t>
            </a:r>
          </a:p>
          <a:p>
            <a:r>
              <a:rPr lang="en-US" sz="1350"/>
              <a:t>AOA – Leadership, ELP, APEX, Travelling Fellowships</a:t>
            </a:r>
          </a:p>
          <a:p>
            <a:r>
              <a:rPr lang="en-US" sz="1350" b="1"/>
              <a:t>Subspecialty Societies </a:t>
            </a:r>
          </a:p>
          <a:p>
            <a:r>
              <a:rPr lang="en-US" sz="1350"/>
              <a:t>CME/Leadership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97940-1E6F-9A4F-A272-008155D73609}"/>
              </a:ext>
            </a:extLst>
          </p:cNvPr>
          <p:cNvSpPr txBox="1"/>
          <p:nvPr/>
        </p:nvSpPr>
        <p:spPr>
          <a:xfrm>
            <a:off x="2649302" y="3568528"/>
            <a:ext cx="8443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4yrs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67D421-546D-C941-B242-3C5DC8DFB417}"/>
              </a:ext>
            </a:extLst>
          </p:cNvPr>
          <p:cNvSpPr/>
          <p:nvPr/>
        </p:nvSpPr>
        <p:spPr>
          <a:xfrm>
            <a:off x="4257787" y="3559261"/>
            <a:ext cx="4766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5yrs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BDF56C-CC08-0845-8052-844AB97285A5}"/>
              </a:ext>
            </a:extLst>
          </p:cNvPr>
          <p:cNvSpPr/>
          <p:nvPr/>
        </p:nvSpPr>
        <p:spPr>
          <a:xfrm>
            <a:off x="5588107" y="3559261"/>
            <a:ext cx="4122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1yr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3FD913-BD93-404E-82EE-37A23360BD8E}"/>
              </a:ext>
            </a:extLst>
          </p:cNvPr>
          <p:cNvSpPr/>
          <p:nvPr/>
        </p:nvSpPr>
        <p:spPr>
          <a:xfrm>
            <a:off x="7342769" y="3559261"/>
            <a:ext cx="16044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“Life Long Learning”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D4FEE5FC-2D2E-8743-8267-C9893E2EA547}"/>
              </a:ext>
            </a:extLst>
          </p:cNvPr>
          <p:cNvSpPr/>
          <p:nvPr/>
        </p:nvSpPr>
        <p:spPr>
          <a:xfrm>
            <a:off x="5272382" y="2164302"/>
            <a:ext cx="34289" cy="13064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124F8B-3279-124A-9492-4007CBBC4755}"/>
              </a:ext>
            </a:extLst>
          </p:cNvPr>
          <p:cNvSpPr txBox="1"/>
          <p:nvPr/>
        </p:nvSpPr>
        <p:spPr>
          <a:xfrm>
            <a:off x="4831806" y="1922317"/>
            <a:ext cx="10403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Part I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9041DC-481C-4C49-80B0-59B23CB3646B}"/>
              </a:ext>
            </a:extLst>
          </p:cNvPr>
          <p:cNvSpPr txBox="1"/>
          <p:nvPr/>
        </p:nvSpPr>
        <p:spPr>
          <a:xfrm>
            <a:off x="6175095" y="1926355"/>
            <a:ext cx="10695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Part II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C2BA2-9AEE-7A4F-A480-0C5106BD3974}"/>
              </a:ext>
            </a:extLst>
          </p:cNvPr>
          <p:cNvSpPr/>
          <p:nvPr/>
        </p:nvSpPr>
        <p:spPr>
          <a:xfrm>
            <a:off x="5450905" y="3878479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GME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EDACF8F0-7A5D-674F-B7A0-BA58E8209958}"/>
              </a:ext>
            </a:extLst>
          </p:cNvPr>
          <p:cNvSpPr/>
          <p:nvPr/>
        </p:nvSpPr>
        <p:spPr>
          <a:xfrm>
            <a:off x="6619184" y="2164302"/>
            <a:ext cx="34289" cy="13064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1F07435-CC65-724B-BC0F-7321212009EB}"/>
              </a:ext>
            </a:extLst>
          </p:cNvPr>
          <p:cNvSpPr/>
          <p:nvPr/>
        </p:nvSpPr>
        <p:spPr>
          <a:xfrm>
            <a:off x="6929297" y="1418280"/>
            <a:ext cx="2188908" cy="4577496"/>
          </a:xfrm>
          <a:prstGeom prst="ellipse">
            <a:avLst/>
          </a:prstGeom>
          <a:noFill/>
          <a:ln w="28575">
            <a:solidFill>
              <a:srgbClr val="75AE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9529E79-FDF0-0A4B-BB75-2C7F142046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8108" y="2487201"/>
            <a:ext cx="1007521" cy="8414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A4A79B1-8A66-D547-9009-DD4A5B72FE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850" b="40055"/>
          <a:stretch/>
        </p:blipFill>
        <p:spPr>
          <a:xfrm>
            <a:off x="9234976" y="1680253"/>
            <a:ext cx="1001026" cy="7946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A69578F-8E73-314B-8C37-A36D24FCAF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5178" y="4063145"/>
            <a:ext cx="772642" cy="9151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C6D66CD-A791-E347-8E7E-5ABB5522632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656" y="5158048"/>
            <a:ext cx="1363509" cy="6775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7D91C54-40AF-BC4A-8FC8-A6B048E8FA3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244" y="1821502"/>
            <a:ext cx="950764" cy="10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48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AED73-1B88-6C4F-98D9-AB9AF9555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/>
              <a:t>Orthopaedic Educational </a:t>
            </a:r>
            <a:r>
              <a:rPr lang="en-US" sz="3200"/>
              <a:t>P</a:t>
            </a:r>
            <a:r>
              <a:rPr lang="en-US" sz="3200" b="0"/>
              <a:t>athway</a:t>
            </a:r>
            <a:br>
              <a:rPr lang="en-US" sz="3200" b="0"/>
            </a:br>
            <a:r>
              <a:rPr lang="en-US" sz="3200"/>
              <a:t>Residency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D73A4B5-1873-4343-B9A2-3097F03A7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43F41F-FD40-A147-AC05-42E9B9A23E7E}"/>
              </a:ext>
            </a:extLst>
          </p:cNvPr>
          <p:cNvSpPr/>
          <p:nvPr/>
        </p:nvSpPr>
        <p:spPr>
          <a:xfrm>
            <a:off x="2514215" y="3285355"/>
            <a:ext cx="34289" cy="8433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ysClr val="windowText" lastClr="000000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1E60160-D8BA-4944-B5C0-F22160FF93CD}"/>
              </a:ext>
            </a:extLst>
          </p:cNvPr>
          <p:cNvSpPr/>
          <p:nvPr/>
        </p:nvSpPr>
        <p:spPr>
          <a:xfrm>
            <a:off x="2514214" y="3294621"/>
            <a:ext cx="7673562" cy="82481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1CBCC-F3AF-2E40-B67E-0BDC05B606E8}"/>
              </a:ext>
            </a:extLst>
          </p:cNvPr>
          <p:cNvSpPr/>
          <p:nvPr/>
        </p:nvSpPr>
        <p:spPr>
          <a:xfrm>
            <a:off x="3594434" y="3086102"/>
            <a:ext cx="34289" cy="12418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4840E0-EFD2-CF44-B704-12313DA4E76E}"/>
              </a:ext>
            </a:extLst>
          </p:cNvPr>
          <p:cNvSpPr/>
          <p:nvPr/>
        </p:nvSpPr>
        <p:spPr>
          <a:xfrm>
            <a:off x="5425648" y="2386401"/>
            <a:ext cx="101943" cy="26412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8FD99B-B3CA-094F-9B6D-76711E595E99}"/>
              </a:ext>
            </a:extLst>
          </p:cNvPr>
          <p:cNvSpPr/>
          <p:nvPr/>
        </p:nvSpPr>
        <p:spPr>
          <a:xfrm>
            <a:off x="6013148" y="2386401"/>
            <a:ext cx="101943" cy="26412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8B79C3-DC06-7C4A-9512-AAC7A78A92B7}"/>
              </a:ext>
            </a:extLst>
          </p:cNvPr>
          <p:cNvSpPr txBox="1"/>
          <p:nvPr/>
        </p:nvSpPr>
        <p:spPr>
          <a:xfrm>
            <a:off x="5083315" y="5046192"/>
            <a:ext cx="1454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Fellowship (9)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10AD17-6C42-694F-9EE4-DDAAE5E1211B}"/>
              </a:ext>
            </a:extLst>
          </p:cNvPr>
          <p:cNvSpPr txBox="1"/>
          <p:nvPr/>
        </p:nvSpPr>
        <p:spPr>
          <a:xfrm>
            <a:off x="3646899" y="3887750"/>
            <a:ext cx="1644423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GME</a:t>
            </a:r>
          </a:p>
          <a:p>
            <a:pPr algn="ctr"/>
            <a:r>
              <a:rPr lang="en-US" sz="1350"/>
              <a:t>Residency</a:t>
            </a:r>
          </a:p>
          <a:p>
            <a:pPr algn="ctr"/>
            <a:r>
              <a:rPr lang="en-US" sz="1350"/>
              <a:t>6 Core Competencies</a:t>
            </a:r>
          </a:p>
          <a:p>
            <a:pPr algn="ctr"/>
            <a:r>
              <a:rPr lang="en-US" sz="1350"/>
              <a:t>Milestones 2.0</a:t>
            </a:r>
          </a:p>
          <a:p>
            <a:pPr algn="ctr"/>
            <a:r>
              <a:rPr lang="en-US" sz="1350"/>
              <a:t>Competency based curriculum</a:t>
            </a:r>
          </a:p>
          <a:p>
            <a:pPr algn="ctr"/>
            <a:r>
              <a:rPr lang="en-US" sz="1350"/>
              <a:t>Assessment tools</a:t>
            </a:r>
          </a:p>
          <a:p>
            <a:pPr algn="ctr"/>
            <a:r>
              <a:rPr lang="en-US" sz="1350"/>
              <a:t>OITE 2.0</a:t>
            </a:r>
          </a:p>
          <a:p>
            <a:pPr algn="ctr"/>
            <a:r>
              <a:rPr lang="en-US" sz="1350"/>
              <a:t>RLF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0DAFC3-4D55-DD40-91B0-5F9573B97BCE}"/>
              </a:ext>
            </a:extLst>
          </p:cNvPr>
          <p:cNvSpPr txBox="1"/>
          <p:nvPr/>
        </p:nvSpPr>
        <p:spPr>
          <a:xfrm>
            <a:off x="2668329" y="3897014"/>
            <a:ext cx="806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UGME</a:t>
            </a:r>
          </a:p>
          <a:p>
            <a:pPr algn="ctr"/>
            <a:r>
              <a:rPr lang="en-US" sz="1350"/>
              <a:t>Medical School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BC885B-67BD-7149-A747-CAFA817ACDEB}"/>
              </a:ext>
            </a:extLst>
          </p:cNvPr>
          <p:cNvSpPr txBox="1"/>
          <p:nvPr/>
        </p:nvSpPr>
        <p:spPr>
          <a:xfrm>
            <a:off x="6853102" y="3897014"/>
            <a:ext cx="22890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CME</a:t>
            </a:r>
            <a:r>
              <a:rPr lang="en-US" sz="1350"/>
              <a:t> </a:t>
            </a:r>
          </a:p>
          <a:p>
            <a:pPr algn="ctr"/>
            <a:r>
              <a:rPr lang="en-US" sz="1350" b="1"/>
              <a:t>Independent Practice</a:t>
            </a:r>
          </a:p>
          <a:p>
            <a:pPr algn="ctr"/>
            <a:r>
              <a:rPr lang="en-US" sz="1350"/>
              <a:t>MOC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AA8F2C-20BF-9547-900E-A587B0525B80}"/>
              </a:ext>
            </a:extLst>
          </p:cNvPr>
          <p:cNvSpPr txBox="1"/>
          <p:nvPr/>
        </p:nvSpPr>
        <p:spPr>
          <a:xfrm>
            <a:off x="3904757" y="2555172"/>
            <a:ext cx="1134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ABOS</a:t>
            </a:r>
          </a:p>
          <a:p>
            <a:pPr algn="ctr"/>
            <a:r>
              <a:rPr lang="en-US" sz="1350"/>
              <a:t>ACGME/RRC</a:t>
            </a:r>
          </a:p>
          <a:p>
            <a:pPr algn="ctr"/>
            <a:r>
              <a:rPr lang="en-US" sz="1350"/>
              <a:t>AOA/CORD</a:t>
            </a:r>
          </a:p>
          <a:p>
            <a:pPr algn="ctr"/>
            <a:r>
              <a:rPr lang="en-US" sz="1350"/>
              <a:t>AAOS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B28E9D-5AF4-0F46-90BA-D2117EC18FDC}"/>
              </a:ext>
            </a:extLst>
          </p:cNvPr>
          <p:cNvSpPr txBox="1"/>
          <p:nvPr/>
        </p:nvSpPr>
        <p:spPr>
          <a:xfrm>
            <a:off x="7233194" y="2182838"/>
            <a:ext cx="17790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- Cert/MOC</a:t>
            </a:r>
          </a:p>
          <a:p>
            <a:r>
              <a:rPr lang="en-US" sz="1350"/>
              <a:t>AAOS – CME</a:t>
            </a:r>
          </a:p>
          <a:p>
            <a:r>
              <a:rPr lang="en-US" sz="1350"/>
              <a:t>AOA – Leadership</a:t>
            </a:r>
          </a:p>
          <a:p>
            <a:r>
              <a:rPr lang="en-US" sz="1350" b="1"/>
              <a:t>Subspecialty Societies </a:t>
            </a:r>
          </a:p>
          <a:p>
            <a:r>
              <a:rPr lang="en-US" sz="1350"/>
              <a:t>CME/Leadership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97940-1E6F-9A4F-A272-008155D73609}"/>
              </a:ext>
            </a:extLst>
          </p:cNvPr>
          <p:cNvSpPr txBox="1"/>
          <p:nvPr/>
        </p:nvSpPr>
        <p:spPr>
          <a:xfrm>
            <a:off x="2649302" y="3568528"/>
            <a:ext cx="8443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4yrs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67D421-546D-C941-B242-3C5DC8DFB417}"/>
              </a:ext>
            </a:extLst>
          </p:cNvPr>
          <p:cNvSpPr/>
          <p:nvPr/>
        </p:nvSpPr>
        <p:spPr>
          <a:xfrm>
            <a:off x="4257787" y="3559261"/>
            <a:ext cx="4766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5yrs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BDF56C-CC08-0845-8052-844AB97285A5}"/>
              </a:ext>
            </a:extLst>
          </p:cNvPr>
          <p:cNvSpPr/>
          <p:nvPr/>
        </p:nvSpPr>
        <p:spPr>
          <a:xfrm>
            <a:off x="5588107" y="3559261"/>
            <a:ext cx="4122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1yr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3FD913-BD93-404E-82EE-37A23360BD8E}"/>
              </a:ext>
            </a:extLst>
          </p:cNvPr>
          <p:cNvSpPr/>
          <p:nvPr/>
        </p:nvSpPr>
        <p:spPr>
          <a:xfrm>
            <a:off x="7342769" y="3559261"/>
            <a:ext cx="16044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“Life Long Learning”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D4FEE5FC-2D2E-8743-8267-C9893E2EA547}"/>
              </a:ext>
            </a:extLst>
          </p:cNvPr>
          <p:cNvSpPr/>
          <p:nvPr/>
        </p:nvSpPr>
        <p:spPr>
          <a:xfrm>
            <a:off x="5272382" y="2164302"/>
            <a:ext cx="34289" cy="13064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124F8B-3279-124A-9492-4007CBBC4755}"/>
              </a:ext>
            </a:extLst>
          </p:cNvPr>
          <p:cNvSpPr txBox="1"/>
          <p:nvPr/>
        </p:nvSpPr>
        <p:spPr>
          <a:xfrm>
            <a:off x="4831806" y="1922317"/>
            <a:ext cx="10403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Part I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9041DC-481C-4C49-80B0-59B23CB3646B}"/>
              </a:ext>
            </a:extLst>
          </p:cNvPr>
          <p:cNvSpPr txBox="1"/>
          <p:nvPr/>
        </p:nvSpPr>
        <p:spPr>
          <a:xfrm>
            <a:off x="6163419" y="1911469"/>
            <a:ext cx="10697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Part II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C2BA2-9AEE-7A4F-A480-0C5106BD3974}"/>
              </a:ext>
            </a:extLst>
          </p:cNvPr>
          <p:cNvSpPr/>
          <p:nvPr/>
        </p:nvSpPr>
        <p:spPr>
          <a:xfrm>
            <a:off x="5450905" y="3878479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GME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EDACF8F0-7A5D-674F-B7A0-BA58E8209958}"/>
              </a:ext>
            </a:extLst>
          </p:cNvPr>
          <p:cNvSpPr/>
          <p:nvPr/>
        </p:nvSpPr>
        <p:spPr>
          <a:xfrm>
            <a:off x="6619184" y="2164302"/>
            <a:ext cx="34289" cy="13064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AA5181E-318A-6847-8C3B-07F32FF8E80A}"/>
              </a:ext>
            </a:extLst>
          </p:cNvPr>
          <p:cNvSpPr/>
          <p:nvPr/>
        </p:nvSpPr>
        <p:spPr>
          <a:xfrm>
            <a:off x="3600971" y="1554351"/>
            <a:ext cx="1721902" cy="5017588"/>
          </a:xfrm>
          <a:prstGeom prst="ellipse">
            <a:avLst/>
          </a:prstGeom>
          <a:noFill/>
          <a:ln w="28575">
            <a:solidFill>
              <a:srgbClr val="9A35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00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BB97C-940F-7F4C-B725-1297D0F1F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Involvement in Orthopaedic Societies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5A090-306A-6A45-9D2D-519CB1AC3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your interests?</a:t>
            </a:r>
          </a:p>
          <a:p>
            <a:pPr lvl="1"/>
            <a:r>
              <a:rPr lang="en-US" dirty="0"/>
              <a:t>Clinical development </a:t>
            </a:r>
          </a:p>
          <a:p>
            <a:pPr lvl="1"/>
            <a:r>
              <a:rPr lang="en-US" dirty="0"/>
              <a:t>Networking </a:t>
            </a:r>
          </a:p>
          <a:p>
            <a:pPr lvl="1"/>
            <a:r>
              <a:rPr lang="en-US" dirty="0"/>
              <a:t>Leadership development</a:t>
            </a:r>
          </a:p>
          <a:p>
            <a:pPr lvl="1"/>
            <a:r>
              <a:rPr lang="en-US" dirty="0"/>
              <a:t>Advocacy/policy development</a:t>
            </a:r>
          </a:p>
          <a:p>
            <a:pPr lvl="1"/>
            <a:r>
              <a:rPr lang="en-US" dirty="0"/>
              <a:t>Research and/or innovation </a:t>
            </a:r>
          </a:p>
          <a:p>
            <a:pPr lvl="1"/>
            <a:r>
              <a:rPr lang="en-US" dirty="0"/>
              <a:t>Mentorship/trainee development</a:t>
            </a:r>
          </a:p>
          <a:p>
            <a:pPr lvl="1"/>
            <a:r>
              <a:rPr lang="en-US" dirty="0"/>
              <a:t>Education</a:t>
            </a:r>
          </a:p>
          <a:p>
            <a:pPr lvl="2"/>
            <a:r>
              <a:rPr lang="en-US" dirty="0"/>
              <a:t>GME</a:t>
            </a:r>
          </a:p>
          <a:p>
            <a:pPr lvl="2"/>
            <a:r>
              <a:rPr lang="en-US" dirty="0"/>
              <a:t>CME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673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BB97C-940F-7F4C-B725-1297D0F1F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Involvement in Orthopaedic Societies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5A090-306A-6A45-9D2D-519CB1AC3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I be involved?</a:t>
            </a:r>
          </a:p>
          <a:p>
            <a:pPr lvl="1"/>
            <a:r>
              <a:rPr lang="en-US" dirty="0"/>
              <a:t>Become a member – subspecialty society, AOA, AAOS, other</a:t>
            </a:r>
          </a:p>
          <a:p>
            <a:pPr lvl="1"/>
            <a:r>
              <a:rPr lang="en-US" dirty="0"/>
              <a:t>Apply for a committee, ex., education, advocacy, research, technology</a:t>
            </a:r>
          </a:p>
          <a:p>
            <a:pPr lvl="1"/>
            <a:r>
              <a:rPr lang="en-US" dirty="0"/>
              <a:t>Volunteer as a course instructor</a:t>
            </a:r>
          </a:p>
          <a:p>
            <a:pPr lvl="1"/>
            <a:r>
              <a:rPr lang="en-US" dirty="0"/>
              <a:t>Volunteer as a journal reviewer – subspecialty, JBJS, JAAOS, JOR</a:t>
            </a:r>
          </a:p>
          <a:p>
            <a:pPr lvl="1"/>
            <a:r>
              <a:rPr lang="en-US" dirty="0"/>
              <a:t>Contribute funds for grants/fellowships/resources</a:t>
            </a:r>
          </a:p>
          <a:p>
            <a:pPr lvl="1"/>
            <a:r>
              <a:rPr lang="en-US" dirty="0"/>
              <a:t>Become a mentor to new and emerging leaders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680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BD91D-022E-214B-9363-DEB1B3629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+mn-lt"/>
                <a:cs typeface="Arial" panose="020B0604020202020204" pitchFamily="34" charset="0"/>
              </a:rPr>
              <a:t>Orthopaedic History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EA95EA3-15DE-2748-A1CF-40C583F9D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71446" indent="-171446" algn="ctr" defTabSz="685784">
              <a:defRPr/>
            </a:pPr>
            <a:endParaRPr lang="en-US" b="1"/>
          </a:p>
          <a:p>
            <a:pPr marL="0" indent="0" algn="ctr" defTabSz="685784">
              <a:buNone/>
              <a:defRPr/>
            </a:pPr>
            <a:endParaRPr lang="en-US" sz="1800" b="1" i="1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6D01B2-2E83-B045-B3F6-CD8328E81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530" y="606927"/>
            <a:ext cx="1273985" cy="670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1889C0-E7E9-F54F-8A7A-F207F393E5BD}"/>
              </a:ext>
            </a:extLst>
          </p:cNvPr>
          <p:cNvSpPr txBox="1"/>
          <p:nvPr/>
        </p:nvSpPr>
        <p:spPr>
          <a:xfrm>
            <a:off x="838200" y="1518321"/>
            <a:ext cx="48371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b="1" i="1"/>
              <a:t>American Orthopaedic Association (AOA) – 1887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EF1BEC-AE7E-4900-905E-BFA57D74E780}"/>
              </a:ext>
            </a:extLst>
          </p:cNvPr>
          <p:cNvGrpSpPr/>
          <p:nvPr/>
        </p:nvGrpSpPr>
        <p:grpSpPr>
          <a:xfrm>
            <a:off x="2667000" y="1905778"/>
            <a:ext cx="6858000" cy="3925263"/>
            <a:chOff x="2842591" y="1865233"/>
            <a:chExt cx="6858000" cy="392526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4503EA0-8681-4BBD-98BF-B0F241321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3306" y="1865233"/>
              <a:ext cx="1871449" cy="48011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EAB297-2002-4177-9A30-0C736396C6D9}"/>
                </a:ext>
              </a:extLst>
            </p:cNvPr>
            <p:cNvGrpSpPr/>
            <p:nvPr/>
          </p:nvGrpSpPr>
          <p:grpSpPr>
            <a:xfrm>
              <a:off x="2842591" y="2237112"/>
              <a:ext cx="6858000" cy="3553384"/>
              <a:chOff x="2904446" y="3168191"/>
              <a:chExt cx="6270595" cy="351105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11BB6F-4C79-4941-860D-B6AF9A7D69C6}"/>
                  </a:ext>
                </a:extLst>
              </p:cNvPr>
              <p:cNvSpPr txBox="1"/>
              <p:nvPr/>
            </p:nvSpPr>
            <p:spPr>
              <a:xfrm>
                <a:off x="7129288" y="4225882"/>
                <a:ext cx="2045753" cy="71558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Georgia" panose="02040502050405020303"/>
                    <a:ea typeface="+mn-ea"/>
                    <a:cs typeface="+mn-cs"/>
                  </a:rPr>
                  <a:t>American Board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Georgia" panose="02040502050405020303"/>
                    <a:ea typeface="+mn-ea"/>
                    <a:cs typeface="+mn-cs"/>
                  </a:rPr>
                  <a:t>of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Georgia" panose="02040502050405020303"/>
                    <a:ea typeface="+mn-ea"/>
                    <a:cs typeface="+mn-cs"/>
                  </a:rPr>
                  <a:t>Orthopaedic</a:t>
                </a:r>
                <a:r>
                  <a:rPr kumimoji="0" lang="en-US" sz="13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Georgia" panose="02040502050405020303"/>
                    <a:ea typeface="+mn-ea"/>
                    <a:cs typeface="+mn-cs"/>
                  </a:rPr>
                  <a:t> Surgery</a:t>
                </a:r>
              </a:p>
            </p:txBody>
          </p:sp>
          <p:sp>
            <p:nvSpPr>
              <p:cNvPr id="20" name="Down Arrow 19">
                <a:extLst>
                  <a:ext uri="{FF2B5EF4-FFF2-40B4-BE49-F238E27FC236}">
                    <a16:creationId xmlns:a16="http://schemas.microsoft.com/office/drawing/2014/main" id="{62A095F0-0B41-524E-A1E0-42B6D1C5A4F5}"/>
                  </a:ext>
                </a:extLst>
              </p:cNvPr>
              <p:cNvSpPr/>
              <p:nvPr/>
            </p:nvSpPr>
            <p:spPr>
              <a:xfrm rot="3825774">
                <a:off x="4829156" y="2951496"/>
                <a:ext cx="246364" cy="1334856"/>
              </a:xfrm>
              <a:prstGeom prst="downArrow">
                <a:avLst>
                  <a:gd name="adj1" fmla="val 50000"/>
                  <a:gd name="adj2" fmla="val 45747"/>
                </a:avLst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ECB01C9-B95F-574C-8F0D-4EF836DD7F93}"/>
                  </a:ext>
                </a:extLst>
              </p:cNvPr>
              <p:cNvSpPr txBox="1"/>
              <p:nvPr/>
            </p:nvSpPr>
            <p:spPr>
              <a:xfrm>
                <a:off x="4370461" y="3168895"/>
                <a:ext cx="700967" cy="3347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75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Georgia" panose="02040502050405020303"/>
                    <a:ea typeface="+mn-ea"/>
                    <a:cs typeface="+mn-cs"/>
                  </a:rPr>
                  <a:t>1933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8B2EC2B-FF4A-3B45-8B54-ED28EDFB36BC}"/>
                  </a:ext>
                </a:extLst>
              </p:cNvPr>
              <p:cNvSpPr txBox="1"/>
              <p:nvPr/>
            </p:nvSpPr>
            <p:spPr>
              <a:xfrm>
                <a:off x="7154277" y="3168191"/>
                <a:ext cx="685800" cy="33470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75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Georgia" panose="02040502050405020303"/>
                    <a:ea typeface="+mn-ea"/>
                    <a:cs typeface="+mn-cs"/>
                  </a:rPr>
                  <a:t>1934</a:t>
                </a:r>
              </a:p>
            </p:txBody>
          </p:sp>
          <p:pic>
            <p:nvPicPr>
              <p:cNvPr id="25" name="Picture 6" descr="http://www.sitesortho.com/images/abos_logo.jpg">
                <a:extLst>
                  <a:ext uri="{FF2B5EF4-FFF2-40B4-BE49-F238E27FC236}">
                    <a16:creationId xmlns:a16="http://schemas.microsoft.com/office/drawing/2014/main" id="{90DD3F53-B737-7C4C-9275-BA4E61C13A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44400" y="4946531"/>
                <a:ext cx="415529" cy="492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E0580A-A610-0B4A-A503-243E82964B7D}"/>
                  </a:ext>
                </a:extLst>
              </p:cNvPr>
              <p:cNvSpPr txBox="1"/>
              <p:nvPr/>
            </p:nvSpPr>
            <p:spPr>
              <a:xfrm>
                <a:off x="2904446" y="4225882"/>
                <a:ext cx="2177199" cy="71558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Georgia" panose="02040502050405020303"/>
                    <a:ea typeface="+mn-ea"/>
                    <a:cs typeface="+mn-cs"/>
                  </a:rPr>
                  <a:t>American Academy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Georgia" panose="02040502050405020303"/>
                    <a:ea typeface="+mn-ea"/>
                    <a:cs typeface="+mn-cs"/>
                  </a:rPr>
                  <a:t>of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Georgia" panose="02040502050405020303"/>
                    <a:ea typeface="+mn-ea"/>
                    <a:cs typeface="+mn-cs"/>
                  </a:rPr>
                  <a:t>Orthopaedic</a:t>
                </a:r>
                <a:r>
                  <a:rPr kumimoji="0" lang="en-US" sz="13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Georgia" panose="02040502050405020303"/>
                    <a:ea typeface="+mn-ea"/>
                    <a:cs typeface="+mn-cs"/>
                  </a:rPr>
                  <a:t> Surgeons</a:t>
                </a:r>
              </a:p>
            </p:txBody>
          </p:sp>
          <p:sp>
            <p:nvSpPr>
              <p:cNvPr id="30" name="Down Arrow 25">
                <a:extLst>
                  <a:ext uri="{FF2B5EF4-FFF2-40B4-BE49-F238E27FC236}">
                    <a16:creationId xmlns:a16="http://schemas.microsoft.com/office/drawing/2014/main" id="{F6FB36EB-0F2B-446D-8539-81AC6B7B1B15}"/>
                  </a:ext>
                </a:extLst>
              </p:cNvPr>
              <p:cNvSpPr/>
              <p:nvPr/>
            </p:nvSpPr>
            <p:spPr>
              <a:xfrm>
                <a:off x="5960533" y="3846239"/>
                <a:ext cx="274280" cy="1127522"/>
              </a:xfrm>
              <a:prstGeom prst="downArrow">
                <a:avLst>
                  <a:gd name="adj1" fmla="val 50000"/>
                  <a:gd name="adj2" fmla="val 45747"/>
                </a:avLst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55366BC-98C2-4FAC-9957-CED0A6F15538}"/>
                  </a:ext>
                </a:extLst>
              </p:cNvPr>
              <p:cNvSpPr txBox="1"/>
              <p:nvPr/>
            </p:nvSpPr>
            <p:spPr>
              <a:xfrm>
                <a:off x="4923242" y="5336038"/>
                <a:ext cx="2345514" cy="5078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Georgia" panose="02040502050405020303"/>
                    <a:ea typeface="+mn-ea"/>
                    <a:cs typeface="+mn-cs"/>
                  </a:rPr>
                  <a:t>GME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Georgia" panose="02040502050405020303"/>
                    <a:ea typeface="+mn-ea"/>
                    <a:cs typeface="+mn-cs"/>
                  </a:rPr>
                  <a:t>Orthopaedic</a:t>
                </a:r>
                <a:r>
                  <a:rPr kumimoji="0" lang="en-US" sz="13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Georgia" panose="02040502050405020303"/>
                    <a:ea typeface="+mn-ea"/>
                    <a:cs typeface="+mn-cs"/>
                  </a:rPr>
                  <a:t> Leadership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96AC18F-7575-4636-89B1-783DDD1C2B86}"/>
                  </a:ext>
                </a:extLst>
              </p:cNvPr>
              <p:cNvSpPr txBox="1"/>
              <p:nvPr/>
            </p:nvSpPr>
            <p:spPr>
              <a:xfrm>
                <a:off x="3481398" y="6171411"/>
                <a:ext cx="1023037" cy="5078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Georgia" panose="02040502050405020303"/>
                    <a:ea typeface="+mn-ea"/>
                    <a:cs typeface="+mn-cs"/>
                  </a:rPr>
                  <a:t>CME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Georgia" panose="02040502050405020303"/>
                    <a:ea typeface="+mn-ea"/>
                    <a:cs typeface="+mn-cs"/>
                  </a:rPr>
                  <a:t>Advocacy</a:t>
                </a:r>
              </a:p>
            </p:txBody>
          </p:sp>
          <p:sp>
            <p:nvSpPr>
              <p:cNvPr id="33" name="Down Arrow 25">
                <a:extLst>
                  <a:ext uri="{FF2B5EF4-FFF2-40B4-BE49-F238E27FC236}">
                    <a16:creationId xmlns:a16="http://schemas.microsoft.com/office/drawing/2014/main" id="{AA3AE11C-56C2-4C72-B2D1-7F06411A22F6}"/>
                  </a:ext>
                </a:extLst>
              </p:cNvPr>
              <p:cNvSpPr/>
              <p:nvPr/>
            </p:nvSpPr>
            <p:spPr>
              <a:xfrm>
                <a:off x="3907320" y="5533931"/>
                <a:ext cx="171195" cy="514350"/>
              </a:xfrm>
              <a:prstGeom prst="downArrow">
                <a:avLst>
                  <a:gd name="adj1" fmla="val 50000"/>
                  <a:gd name="adj2" fmla="val 45747"/>
                </a:avLst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690F6BC-C733-4CBA-BD5C-319D2C68A73C}"/>
                  </a:ext>
                </a:extLst>
              </p:cNvPr>
              <p:cNvSpPr txBox="1"/>
              <p:nvPr/>
            </p:nvSpPr>
            <p:spPr>
              <a:xfrm>
                <a:off x="7497177" y="6171410"/>
                <a:ext cx="1309974" cy="30008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Georgia" panose="02040502050405020303"/>
                    <a:ea typeface="+mn-ea"/>
                    <a:cs typeface="+mn-cs"/>
                  </a:rPr>
                  <a:t>Certification</a:t>
                </a:r>
              </a:p>
            </p:txBody>
          </p:sp>
          <p:sp>
            <p:nvSpPr>
              <p:cNvPr id="35" name="Down Arrow 25">
                <a:extLst>
                  <a:ext uri="{FF2B5EF4-FFF2-40B4-BE49-F238E27FC236}">
                    <a16:creationId xmlns:a16="http://schemas.microsoft.com/office/drawing/2014/main" id="{9CC55EB5-E5BB-4A46-8646-EAACCD1D2D18}"/>
                  </a:ext>
                </a:extLst>
              </p:cNvPr>
              <p:cNvSpPr/>
              <p:nvPr/>
            </p:nvSpPr>
            <p:spPr>
              <a:xfrm>
                <a:off x="8066566" y="5533931"/>
                <a:ext cx="171195" cy="514350"/>
              </a:xfrm>
              <a:prstGeom prst="downArrow">
                <a:avLst>
                  <a:gd name="adj1" fmla="val 50000"/>
                  <a:gd name="adj2" fmla="val 45747"/>
                </a:avLst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Down Arrow 19">
                <a:extLst>
                  <a:ext uri="{FF2B5EF4-FFF2-40B4-BE49-F238E27FC236}">
                    <a16:creationId xmlns:a16="http://schemas.microsoft.com/office/drawing/2014/main" id="{6C108A30-145D-435A-B207-08B1792B2219}"/>
                  </a:ext>
                </a:extLst>
              </p:cNvPr>
              <p:cNvSpPr/>
              <p:nvPr/>
            </p:nvSpPr>
            <p:spPr>
              <a:xfrm rot="17826504">
                <a:off x="6928125" y="3009220"/>
                <a:ext cx="253363" cy="1334856"/>
              </a:xfrm>
              <a:prstGeom prst="downArrow">
                <a:avLst>
                  <a:gd name="adj1" fmla="val 50000"/>
                  <a:gd name="adj2" fmla="val 45747"/>
                </a:avLst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515AFF83-875D-4EAA-9BA4-305E28E49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2386" y="4917881"/>
                <a:ext cx="993028" cy="4929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17151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7450E-B220-7D43-AB4D-93F3A3C54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 of Society Memberships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B815C-FC6A-394B-9AD3-945D4949C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dirty="0"/>
              <a:t>Broadens your professional network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dirty="0"/>
              <a:t>Helps stay up to date on treatment trends &amp; controversies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dirty="0"/>
              <a:t>Increases level of expertise/credentialing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dirty="0"/>
              <a:t>Strengthens practice management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dirty="0"/>
              <a:t>Provides access to research studies/resources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dirty="0"/>
              <a:t>Provides access to traveling fellowships/international opportunities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dirty="0"/>
              <a:t>Increases leadership and professional development opportunities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dirty="0"/>
              <a:t>Offers collaboration with colleagues on advocacy issues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dirty="0"/>
              <a:t>Volunteer opportunities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609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CF0B-FEE5-4757-A7F1-837DA5847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Orthopaedic Societies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E2BA8-1563-4A79-AC84-62002EC4E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Geographic focus</a:t>
            </a:r>
          </a:p>
          <a:p>
            <a:pPr lvl="1"/>
            <a:r>
              <a:rPr lang="en-US"/>
              <a:t>State</a:t>
            </a:r>
          </a:p>
          <a:p>
            <a:pPr lvl="1"/>
            <a:r>
              <a:rPr lang="en-US"/>
              <a:t>Regional</a:t>
            </a:r>
          </a:p>
          <a:p>
            <a:pPr lvl="1"/>
            <a:r>
              <a:rPr lang="en-US"/>
              <a:t>National</a:t>
            </a:r>
          </a:p>
          <a:p>
            <a:r>
              <a:rPr lang="en-US"/>
              <a:t>Subspecialty focus</a:t>
            </a:r>
          </a:p>
          <a:p>
            <a:r>
              <a:rPr lang="en-US"/>
              <a:t>Advocacy/business focus</a:t>
            </a:r>
          </a:p>
          <a:p>
            <a:r>
              <a:rPr lang="en-US"/>
              <a:t>Clinical practice focus</a:t>
            </a:r>
          </a:p>
          <a:p>
            <a:r>
              <a:rPr lang="en-US"/>
              <a:t>Specific interest focus</a:t>
            </a:r>
          </a:p>
        </p:txBody>
      </p:sp>
    </p:spTree>
    <p:extLst>
      <p:ext uri="{BB962C8B-B14F-4D97-AF65-F5344CB8AC3E}">
        <p14:creationId xmlns:p14="http://schemas.microsoft.com/office/powerpoint/2010/main" val="2969672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761C-8EBE-C148-A512-ADE275C08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National Surgical Societies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0395394-ED0E-FE47-A85C-4ECE69E5BE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5672988"/>
              </p:ext>
            </p:extLst>
          </p:nvPr>
        </p:nvGraphicFramePr>
        <p:xfrm>
          <a:off x="1422564" y="1690692"/>
          <a:ext cx="9346871" cy="423171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4804">
                  <a:extLst>
                    <a:ext uri="{9D8B030D-6E8A-4147-A177-3AD203B41FA5}">
                      <a16:colId xmlns:a16="http://schemas.microsoft.com/office/drawing/2014/main" val="2989402355"/>
                    </a:ext>
                  </a:extLst>
                </a:gridCol>
                <a:gridCol w="3300742">
                  <a:extLst>
                    <a:ext uri="{9D8B030D-6E8A-4147-A177-3AD203B41FA5}">
                      <a16:colId xmlns:a16="http://schemas.microsoft.com/office/drawing/2014/main" val="1908681445"/>
                    </a:ext>
                  </a:extLst>
                </a:gridCol>
                <a:gridCol w="4751325">
                  <a:extLst>
                    <a:ext uri="{9D8B030D-6E8A-4147-A177-3AD203B41FA5}">
                      <a16:colId xmlns:a16="http://schemas.microsoft.com/office/drawing/2014/main" val="2258559281"/>
                    </a:ext>
                  </a:extLst>
                </a:gridCol>
              </a:tblGrid>
              <a:tr h="428718">
                <a:tc>
                  <a:txBody>
                    <a:bodyPr/>
                    <a:lstStyle/>
                    <a:p>
                      <a:r>
                        <a:rPr lang="en-US" sz="1400"/>
                        <a:t>Society</a:t>
                      </a:r>
                    </a:p>
                  </a:txBody>
                  <a:tcPr marL="85551" marR="85551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Focus</a:t>
                      </a:r>
                    </a:p>
                  </a:txBody>
                  <a:tcPr marL="85551" marR="85551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Membership Details</a:t>
                      </a:r>
                    </a:p>
                    <a:p>
                      <a:endParaRPr lang="en-US" sz="1400"/>
                    </a:p>
                  </a:txBody>
                  <a:tcPr marL="85551" marR="85551" marT="34290" marB="34290"/>
                </a:tc>
                <a:extLst>
                  <a:ext uri="{0D108BD9-81ED-4DB2-BD59-A6C34878D82A}">
                    <a16:rowId xmlns:a16="http://schemas.microsoft.com/office/drawing/2014/main" val="1007721117"/>
                  </a:ext>
                </a:extLst>
              </a:tr>
              <a:tr h="42871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2060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AAOS</a:t>
                      </a:r>
                      <a:endParaRPr lang="en-US" sz="140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sz="1400">
                          <a:solidFill>
                            <a:srgbClr val="002060"/>
                          </a:solidFill>
                        </a:rPr>
                        <a:t>N~35,000</a:t>
                      </a:r>
                    </a:p>
                  </a:txBody>
                  <a:tcPr marL="85551" marR="85551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Orthopaedic Surgery – Advocacy, CME, Career and Patient Resources</a:t>
                      </a:r>
                    </a:p>
                  </a:txBody>
                  <a:tcPr marL="85551" marR="85551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Resident and Candidate (Board eligible) Membership available</a:t>
                      </a:r>
                    </a:p>
                  </a:txBody>
                  <a:tcPr marL="85551" marR="85551" marT="34290" marB="34290"/>
                </a:tc>
                <a:extLst>
                  <a:ext uri="{0D108BD9-81ED-4DB2-BD59-A6C34878D82A}">
                    <a16:rowId xmlns:a16="http://schemas.microsoft.com/office/drawing/2014/main" val="1728180098"/>
                  </a:ext>
                </a:extLst>
              </a:tr>
              <a:tr h="42871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2060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AOA</a:t>
                      </a:r>
                      <a:endParaRPr lang="en-US" sz="140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sz="1400">
                          <a:solidFill>
                            <a:srgbClr val="002060"/>
                          </a:solidFill>
                        </a:rPr>
                        <a:t>N~ 1800</a:t>
                      </a:r>
                    </a:p>
                  </a:txBody>
                  <a:tcPr marL="85551" marR="85551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Orthopaedic Surgery – Leadership and Academic development</a:t>
                      </a:r>
                    </a:p>
                  </a:txBody>
                  <a:tcPr marL="85551" marR="85551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/>
                        <a:t>Peer Reviewed Process - nomination by 2 AOA members</a:t>
                      </a:r>
                    </a:p>
                  </a:txBody>
                  <a:tcPr marL="85551" marR="85551" marT="34290" marB="34290"/>
                </a:tc>
                <a:extLst>
                  <a:ext uri="{0D108BD9-81ED-4DB2-BD59-A6C34878D82A}">
                    <a16:rowId xmlns:a16="http://schemas.microsoft.com/office/drawing/2014/main" val="39252600"/>
                  </a:ext>
                </a:extLst>
              </a:tr>
              <a:tr h="613396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2060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SOMOS</a:t>
                      </a:r>
                      <a:endParaRPr lang="en-US" sz="1400">
                        <a:solidFill>
                          <a:srgbClr val="002060"/>
                        </a:solidFill>
                      </a:endParaRPr>
                    </a:p>
                  </a:txBody>
                  <a:tcPr marL="85551" marR="85551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Military Orthopaedic Surgeons</a:t>
                      </a:r>
                    </a:p>
                  </a:txBody>
                  <a:tcPr marL="85551" marR="85551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Active duty, reserve, retired, and honorably discharged Orthopaedic surgeons and/or active fellows in a fellowship training program. Also includes non-military</a:t>
                      </a:r>
                    </a:p>
                  </a:txBody>
                  <a:tcPr marL="85551" marR="85551" marT="34290" marB="34290"/>
                </a:tc>
                <a:extLst>
                  <a:ext uri="{0D108BD9-81ED-4DB2-BD59-A6C34878D82A}">
                    <a16:rowId xmlns:a16="http://schemas.microsoft.com/office/drawing/2014/main" val="1788345906"/>
                  </a:ext>
                </a:extLst>
              </a:tr>
              <a:tr h="613396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2060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RJOS</a:t>
                      </a:r>
                      <a:endParaRPr lang="en-US" sz="1400">
                        <a:solidFill>
                          <a:srgbClr val="002060"/>
                        </a:solidFill>
                      </a:endParaRPr>
                    </a:p>
                  </a:txBody>
                  <a:tcPr marL="85551" marR="85551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Women in </a:t>
                      </a:r>
                      <a:r>
                        <a:rPr lang="en-US" sz="1400" err="1"/>
                        <a:t>Orthopaedics</a:t>
                      </a:r>
                      <a:endParaRPr lang="en-US" sz="1400"/>
                    </a:p>
                  </a:txBody>
                  <a:tcPr marL="85551" marR="85551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Open to all genders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Student, Resident and Candidate (Board eligible) membership available</a:t>
                      </a:r>
                    </a:p>
                  </a:txBody>
                  <a:tcPr marL="85551" marR="85551" marT="34290" marB="34290"/>
                </a:tc>
                <a:extLst>
                  <a:ext uri="{0D108BD9-81ED-4DB2-BD59-A6C34878D82A}">
                    <a16:rowId xmlns:a16="http://schemas.microsoft.com/office/drawing/2014/main" val="1051341071"/>
                  </a:ext>
                </a:extLst>
              </a:tr>
              <a:tr h="42871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2060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JRGOS</a:t>
                      </a:r>
                      <a:endParaRPr lang="en-US" sz="1400">
                        <a:solidFill>
                          <a:srgbClr val="002060"/>
                        </a:solidFill>
                      </a:endParaRPr>
                    </a:p>
                  </a:txBody>
                  <a:tcPr marL="85551" marR="85551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Underrepresented Minorities in </a:t>
                      </a:r>
                      <a:r>
                        <a:rPr lang="en-US" sz="1400" err="1"/>
                        <a:t>Orthopaedics</a:t>
                      </a:r>
                      <a:endParaRPr lang="en-US" sz="1400"/>
                    </a:p>
                  </a:txBody>
                  <a:tcPr marL="85551" marR="85551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Open to all ethnicities;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Student, Resident and Active membership available</a:t>
                      </a:r>
                    </a:p>
                  </a:txBody>
                  <a:tcPr marL="85551" marR="85551" marT="34290" marB="34290"/>
                </a:tc>
                <a:extLst>
                  <a:ext uri="{0D108BD9-81ED-4DB2-BD59-A6C34878D82A}">
                    <a16:rowId xmlns:a16="http://schemas.microsoft.com/office/drawing/2014/main" val="1166046288"/>
                  </a:ext>
                </a:extLst>
              </a:tr>
              <a:tr h="42871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2060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AALOS</a:t>
                      </a:r>
                      <a:endParaRPr lang="en-US" sz="1400">
                        <a:solidFill>
                          <a:srgbClr val="002060"/>
                        </a:solidFill>
                      </a:endParaRPr>
                    </a:p>
                  </a:txBody>
                  <a:tcPr marL="85551" marR="85551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Orthopaedic Surgeons of Latino Descent</a:t>
                      </a:r>
                    </a:p>
                  </a:txBody>
                  <a:tcPr marL="85551" marR="85551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Open to all ethnicities;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Student, Resident and Active membership available</a:t>
                      </a:r>
                    </a:p>
                  </a:txBody>
                  <a:tcPr marL="85551" marR="85551" marT="34290" marB="34290"/>
                </a:tc>
                <a:extLst>
                  <a:ext uri="{0D108BD9-81ED-4DB2-BD59-A6C34878D82A}">
                    <a16:rowId xmlns:a16="http://schemas.microsoft.com/office/drawing/2014/main" val="3082762612"/>
                  </a:ext>
                </a:extLst>
              </a:tr>
              <a:tr h="337893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2060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AWS</a:t>
                      </a:r>
                      <a:endParaRPr lang="en-US" sz="1400">
                        <a:solidFill>
                          <a:srgbClr val="002060"/>
                        </a:solidFill>
                      </a:endParaRPr>
                    </a:p>
                  </a:txBody>
                  <a:tcPr marL="85551" marR="85551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Women in Surgery</a:t>
                      </a:r>
                    </a:p>
                  </a:txBody>
                  <a:tcPr marL="85551" marR="85551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Open to all genders and surgical specialties</a:t>
                      </a:r>
                    </a:p>
                  </a:txBody>
                  <a:tcPr marL="85551" marR="85551" marT="34290" marB="34290"/>
                </a:tc>
                <a:extLst>
                  <a:ext uri="{0D108BD9-81ED-4DB2-BD59-A6C34878D82A}">
                    <a16:rowId xmlns:a16="http://schemas.microsoft.com/office/drawing/2014/main" val="2019594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011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718" y="1770205"/>
            <a:ext cx="6144564" cy="396980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5FEFE84-AE89-4593-BAF9-9FE3C5F66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AOA Timeline</a:t>
            </a:r>
          </a:p>
        </p:txBody>
      </p:sp>
    </p:spTree>
    <p:extLst>
      <p:ext uri="{BB962C8B-B14F-4D97-AF65-F5344CB8AC3E}">
        <p14:creationId xmlns:p14="http://schemas.microsoft.com/office/powerpoint/2010/main" val="256748785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4CF16-1790-4C39-87B8-06FCDAB8A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AOA’s Mission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E3B0A-AFE8-4333-86F8-E0C17DA89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/>
              <a:t>Engaging the orthopaedic community to develop leaders, strategies, and resources to guide the future of musculoskeletal care.</a:t>
            </a:r>
          </a:p>
        </p:txBody>
      </p:sp>
    </p:spTree>
    <p:extLst>
      <p:ext uri="{BB962C8B-B14F-4D97-AF65-F5344CB8AC3E}">
        <p14:creationId xmlns:p14="http://schemas.microsoft.com/office/powerpoint/2010/main" val="1641228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4CF16-1790-4C39-87B8-06FCDAB8A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AOA’s Vision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E3B0A-AFE8-4333-86F8-E0C17DA89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/>
              <a:t>AOA will inspire the orthopaedic community to excellence through leadership.</a:t>
            </a:r>
          </a:p>
        </p:txBody>
      </p:sp>
    </p:spTree>
    <p:extLst>
      <p:ext uri="{BB962C8B-B14F-4D97-AF65-F5344CB8AC3E}">
        <p14:creationId xmlns:p14="http://schemas.microsoft.com/office/powerpoint/2010/main" val="1831354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4CF16-1790-4C39-87B8-06FCDAB8A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&amp;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E3B0A-AFE8-4333-86F8-E0C17DA89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dirty="0"/>
              <a:t>Identify Leaders (at all levels!)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dirty="0"/>
              <a:t>Develop and enhance competency of </a:t>
            </a:r>
            <a:r>
              <a:rPr lang="en-US" sz="4800" dirty="0" err="1"/>
              <a:t>orthopaedic</a:t>
            </a:r>
            <a:r>
              <a:rPr lang="en-US" sz="4800" dirty="0"/>
              <a:t> leadership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dirty="0"/>
              <a:t>Confront the most relevant issues facing </a:t>
            </a:r>
            <a:r>
              <a:rPr lang="en-US" sz="4800" dirty="0" err="1"/>
              <a:t>orthopaedics</a:t>
            </a:r>
            <a:endParaRPr lang="en-US" sz="4800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i="1" dirty="0"/>
              <a:t>Collaborate</a:t>
            </a:r>
            <a:r>
              <a:rPr lang="en-US" sz="4800" dirty="0"/>
              <a:t> with other </a:t>
            </a:r>
            <a:r>
              <a:rPr lang="en-US" sz="4800" dirty="0" err="1"/>
              <a:t>orthopaedic</a:t>
            </a:r>
            <a:r>
              <a:rPr lang="en-US" sz="4800" dirty="0"/>
              <a:t> organizations to achieve excellence through leadership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500" dirty="0"/>
              <a:t>AAOS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ABOS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Subspecialty Societies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Residents/Fellows</a:t>
            </a:r>
          </a:p>
        </p:txBody>
      </p:sp>
    </p:spTree>
    <p:extLst>
      <p:ext uri="{BB962C8B-B14F-4D97-AF65-F5344CB8AC3E}">
        <p14:creationId xmlns:p14="http://schemas.microsoft.com/office/powerpoint/2010/main" val="2381895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ED487-621C-C84A-A949-C23F6899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AOA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5EA2-6D5F-8346-9A50-D5B2A8F6A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92"/>
            <a:ext cx="10515600" cy="4220503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C. McCollister Evarts Resident Leadership Forum (RLF) - R4</a:t>
            </a:r>
          </a:p>
          <a:p>
            <a:r>
              <a:rPr lang="en-US"/>
              <a:t>Emerging Leaders Program (ELP)—32-45</a:t>
            </a:r>
          </a:p>
          <a:p>
            <a:pPr lvl="1"/>
            <a:r>
              <a:rPr lang="en-US"/>
              <a:t>Emerging Leaders Forum (ELF) </a:t>
            </a:r>
          </a:p>
          <a:p>
            <a:pPr lvl="1"/>
            <a:r>
              <a:rPr lang="en-US"/>
              <a:t>Other leadership and career development opportunities</a:t>
            </a:r>
          </a:p>
          <a:p>
            <a:r>
              <a:rPr lang="en-US"/>
              <a:t>Traveling Fellowships – Age 35-45</a:t>
            </a:r>
          </a:p>
          <a:p>
            <a:pPr marL="685800" lvl="1" indent="-228600"/>
            <a:r>
              <a:rPr lang="en-US"/>
              <a:t>North American Traveling Fellowship (NATF)</a:t>
            </a:r>
          </a:p>
          <a:p>
            <a:pPr marL="685800" lvl="1" indent="-228600"/>
            <a:r>
              <a:rPr lang="en-US"/>
              <a:t>American British Canadian (ABC)</a:t>
            </a:r>
          </a:p>
          <a:p>
            <a:pPr marL="685800" lvl="1" indent="-228600"/>
            <a:r>
              <a:rPr lang="en-US"/>
              <a:t>Japanese Orthopedic Association (JOA)</a:t>
            </a:r>
          </a:p>
          <a:p>
            <a:pPr marL="685800" lvl="1" indent="-228600"/>
            <a:r>
              <a:rPr lang="en-US"/>
              <a:t>Austrian Swiss German (ASG)</a:t>
            </a:r>
          </a:p>
          <a:p>
            <a:pPr marL="228600" indent="-228600"/>
            <a:r>
              <a:rPr lang="en-US"/>
              <a:t>AOA USC APEX Leadership Program – Age 35-60</a:t>
            </a:r>
          </a:p>
          <a:p>
            <a:pPr marL="685800" lvl="1" indent="-228600"/>
            <a:r>
              <a:rPr lang="en-US"/>
              <a:t>Partnered with USC </a:t>
            </a:r>
          </a:p>
          <a:p>
            <a:pPr marL="685800" lvl="1" indent="-228600"/>
            <a:r>
              <a:rPr lang="en-US"/>
              <a:t>Business/Leadership Development Program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/>
              <a:t>AOA Membership </a:t>
            </a:r>
          </a:p>
          <a:p>
            <a:pPr marL="685800" lvl="1" indent="-228600"/>
            <a:r>
              <a:rPr lang="en-US"/>
              <a:t>Committees (Multiple Opportunities)</a:t>
            </a:r>
          </a:p>
          <a:p>
            <a:pPr marL="228600" indent="-228600"/>
            <a:r>
              <a:rPr lang="en-US"/>
              <a:t>Council of Orthopaedic Residency Directors (CORD)</a:t>
            </a:r>
          </a:p>
          <a:p>
            <a:pPr marL="685789" lvl="1" indent="-228600"/>
            <a:r>
              <a:rPr lang="en-US"/>
              <a:t>Residency education leadership</a:t>
            </a:r>
          </a:p>
          <a:p>
            <a:pPr marL="1143000" lvl="1" indent="-4572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52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2B6FC-4E21-534C-8C09-DFDD4B9E2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Regional Societies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C0F5A4C-62CD-8845-BD4A-1DC75EB8AE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530581"/>
              </p:ext>
            </p:extLst>
          </p:nvPr>
        </p:nvGraphicFramePr>
        <p:xfrm>
          <a:off x="1324841" y="1635711"/>
          <a:ext cx="9517330" cy="4389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517330">
                  <a:extLst>
                    <a:ext uri="{9D8B030D-6E8A-4147-A177-3AD203B41FA5}">
                      <a16:colId xmlns:a16="http://schemas.microsoft.com/office/drawing/2014/main" val="3312977475"/>
                    </a:ext>
                  </a:extLst>
                </a:gridCol>
              </a:tblGrid>
              <a:tr h="347610">
                <a:tc>
                  <a:txBody>
                    <a:bodyPr/>
                    <a:lstStyle/>
                    <a:p>
                      <a:r>
                        <a:rPr lang="en-US"/>
                        <a:t>Regional Societies</a:t>
                      </a:r>
                    </a:p>
                  </a:txBody>
                  <a:tcPr marL="136974" marR="136974"/>
                </a:tc>
                <a:extLst>
                  <a:ext uri="{0D108BD9-81ED-4DB2-BD59-A6C34878D82A}">
                    <a16:rowId xmlns:a16="http://schemas.microsoft.com/office/drawing/2014/main" val="1110087509"/>
                  </a:ext>
                </a:extLst>
              </a:tr>
              <a:tr h="34761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2060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Eastern Orthopaedic Association</a:t>
                      </a:r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marL="136974" marR="136974"/>
                </a:tc>
                <a:extLst>
                  <a:ext uri="{0D108BD9-81ED-4DB2-BD59-A6C34878D82A}">
                    <a16:rowId xmlns:a16="http://schemas.microsoft.com/office/drawing/2014/main" val="1462790265"/>
                  </a:ext>
                </a:extLst>
              </a:tr>
              <a:tr h="34761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2060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Mid-America Orthopaedic Association</a:t>
                      </a:r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marL="136974" marR="136974"/>
                </a:tc>
                <a:extLst>
                  <a:ext uri="{0D108BD9-81ED-4DB2-BD59-A6C34878D82A}">
                    <a16:rowId xmlns:a16="http://schemas.microsoft.com/office/drawing/2014/main" val="2604164564"/>
                  </a:ext>
                </a:extLst>
              </a:tr>
              <a:tr h="34761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2060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Mid-Central States Orthopaedic Society</a:t>
                      </a:r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marL="136974" marR="136974"/>
                </a:tc>
                <a:extLst>
                  <a:ext uri="{0D108BD9-81ED-4DB2-BD59-A6C34878D82A}">
                    <a16:rowId xmlns:a16="http://schemas.microsoft.com/office/drawing/2014/main" val="4033147741"/>
                  </a:ext>
                </a:extLst>
              </a:tr>
              <a:tr h="34761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2060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New England Orthopaedic Society</a:t>
                      </a:r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marL="136974" marR="136974"/>
                </a:tc>
                <a:extLst>
                  <a:ext uri="{0D108BD9-81ED-4DB2-BD59-A6C34878D82A}">
                    <a16:rowId xmlns:a16="http://schemas.microsoft.com/office/drawing/2014/main" val="2830920974"/>
                  </a:ext>
                </a:extLst>
              </a:tr>
              <a:tr h="34761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2060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North Pacific Orthopaedic Society</a:t>
                      </a:r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marL="136974" marR="136974"/>
                </a:tc>
                <a:extLst>
                  <a:ext uri="{0D108BD9-81ED-4DB2-BD59-A6C34878D82A}">
                    <a16:rowId xmlns:a16="http://schemas.microsoft.com/office/drawing/2014/main" val="3276883987"/>
                  </a:ext>
                </a:extLst>
              </a:tr>
              <a:tr h="34761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2060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Southern Orthopaedic Association</a:t>
                      </a:r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marL="136974" marR="136974"/>
                </a:tc>
                <a:extLst>
                  <a:ext uri="{0D108BD9-81ED-4DB2-BD59-A6C34878D82A}">
                    <a16:rowId xmlns:a16="http://schemas.microsoft.com/office/drawing/2014/main" val="307873835"/>
                  </a:ext>
                </a:extLst>
              </a:tr>
              <a:tr h="34761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2060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Western Orthopaedic Association</a:t>
                      </a:r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marL="136974" marR="136974"/>
                </a:tc>
                <a:extLst>
                  <a:ext uri="{0D108BD9-81ED-4DB2-BD59-A6C34878D82A}">
                    <a16:rowId xmlns:a16="http://schemas.microsoft.com/office/drawing/2014/main" val="1953331385"/>
                  </a:ext>
                </a:extLst>
              </a:tr>
              <a:tr h="34761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2060"/>
                          </a:solidFill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Canadian Orthopaedic Association</a:t>
                      </a:r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marL="136974" marR="136974"/>
                </a:tc>
                <a:extLst>
                  <a:ext uri="{0D108BD9-81ED-4DB2-BD59-A6C34878D82A}">
                    <a16:rowId xmlns:a16="http://schemas.microsoft.com/office/drawing/2014/main" val="922845540"/>
                  </a:ext>
                </a:extLst>
              </a:tr>
              <a:tr h="347610"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marL="136974" marR="136974"/>
                </a:tc>
                <a:extLst>
                  <a:ext uri="{0D108BD9-81ED-4DB2-BD59-A6C34878D82A}">
                    <a16:rowId xmlns:a16="http://schemas.microsoft.com/office/drawing/2014/main" val="564417905"/>
                  </a:ext>
                </a:extLst>
              </a:tr>
              <a:tr h="34761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2060"/>
                          </a:solidFill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State Level Orthopaedic Societies</a:t>
                      </a:r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marL="136974" marR="136974"/>
                </a:tc>
                <a:extLst>
                  <a:ext uri="{0D108BD9-81ED-4DB2-BD59-A6C34878D82A}">
                    <a16:rowId xmlns:a16="http://schemas.microsoft.com/office/drawing/2014/main" val="1470434219"/>
                  </a:ext>
                </a:extLst>
              </a:tr>
              <a:tr h="3476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36974" marR="136974"/>
                </a:tc>
                <a:extLst>
                  <a:ext uri="{0D108BD9-81ED-4DB2-BD59-A6C34878D82A}">
                    <a16:rowId xmlns:a16="http://schemas.microsoft.com/office/drawing/2014/main" val="16097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59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06756-116F-124F-9E95-06699CAD0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Subspecialty Societies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29226B5-4043-AD4A-9996-2F0039E19E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756771"/>
              </p:ext>
            </p:extLst>
          </p:nvPr>
        </p:nvGraphicFramePr>
        <p:xfrm>
          <a:off x="1259526" y="1564460"/>
          <a:ext cx="9672948" cy="44577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913">
                  <a:extLst>
                    <a:ext uri="{9D8B030D-6E8A-4147-A177-3AD203B41FA5}">
                      <a16:colId xmlns:a16="http://schemas.microsoft.com/office/drawing/2014/main" val="3670036760"/>
                    </a:ext>
                  </a:extLst>
                </a:gridCol>
                <a:gridCol w="1902534">
                  <a:extLst>
                    <a:ext uri="{9D8B030D-6E8A-4147-A177-3AD203B41FA5}">
                      <a16:colId xmlns:a16="http://schemas.microsoft.com/office/drawing/2014/main" val="349294597"/>
                    </a:ext>
                  </a:extLst>
                </a:gridCol>
                <a:gridCol w="2524498">
                  <a:extLst>
                    <a:ext uri="{9D8B030D-6E8A-4147-A177-3AD203B41FA5}">
                      <a16:colId xmlns:a16="http://schemas.microsoft.com/office/drawing/2014/main" val="1785949617"/>
                    </a:ext>
                  </a:extLst>
                </a:gridCol>
                <a:gridCol w="3996003">
                  <a:extLst>
                    <a:ext uri="{9D8B030D-6E8A-4147-A177-3AD203B41FA5}">
                      <a16:colId xmlns:a16="http://schemas.microsoft.com/office/drawing/2014/main" val="3666158161"/>
                    </a:ext>
                  </a:extLst>
                </a:gridCol>
              </a:tblGrid>
              <a:tr h="299861">
                <a:tc>
                  <a:txBody>
                    <a:bodyPr/>
                    <a:lstStyle/>
                    <a:p>
                      <a:r>
                        <a:rPr lang="en-US" sz="1800"/>
                        <a:t>Society</a:t>
                      </a:r>
                    </a:p>
                  </a:txBody>
                  <a:tcPr marL="81777" marR="81777" marT="34290" marB="3429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Subspecialty</a:t>
                      </a:r>
                    </a:p>
                  </a:txBody>
                  <a:tcPr marL="81777" marR="81777" marT="34290" marB="3429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Position Categories</a:t>
                      </a:r>
                    </a:p>
                  </a:txBody>
                  <a:tcPr marL="81777" marR="81777" marT="34290" marB="3429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Minimum Criteria</a:t>
                      </a:r>
                    </a:p>
                  </a:txBody>
                  <a:tcPr marL="81777" marR="81777" marT="34290" marB="34290"/>
                </a:tc>
                <a:extLst>
                  <a:ext uri="{0D108BD9-81ED-4DB2-BD59-A6C34878D82A}">
                    <a16:rowId xmlns:a16="http://schemas.microsoft.com/office/drawing/2014/main" val="2582708652"/>
                  </a:ext>
                </a:extLst>
              </a:tr>
              <a:tr h="779638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2060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AAHKS</a:t>
                      </a:r>
                      <a:endParaRPr lang="en-US" sz="1800">
                        <a:solidFill>
                          <a:srgbClr val="002060"/>
                        </a:solidFill>
                      </a:endParaRPr>
                    </a:p>
                  </a:txBody>
                  <a:tcPr marL="81777" marR="81777" marT="34290" marB="3429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Total Joint/Adult Recon</a:t>
                      </a:r>
                    </a:p>
                  </a:txBody>
                  <a:tcPr marL="81777" marR="81777" marT="34290" marB="34290"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800"/>
                        <a:t>Arthroplasty Surgeon in Training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/>
                        <a:t>Candidate Member</a:t>
                      </a:r>
                    </a:p>
                  </a:txBody>
                  <a:tcPr marL="81777" marR="81777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/>
                        <a:t>Resident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/>
                        <a:t>Board Eligible; AAOS Member</a:t>
                      </a:r>
                    </a:p>
                  </a:txBody>
                  <a:tcPr marL="81777" marR="81777" marT="34290" marB="34290"/>
                </a:tc>
                <a:extLst>
                  <a:ext uri="{0D108BD9-81ED-4DB2-BD59-A6C34878D82A}">
                    <a16:rowId xmlns:a16="http://schemas.microsoft.com/office/drawing/2014/main" val="3251662830"/>
                  </a:ext>
                </a:extLst>
              </a:tr>
              <a:tr h="1019527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2060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AANA</a:t>
                      </a:r>
                      <a:endParaRPr lang="en-US" sz="1800">
                        <a:solidFill>
                          <a:srgbClr val="002060"/>
                        </a:solidFill>
                      </a:endParaRPr>
                    </a:p>
                  </a:txBody>
                  <a:tcPr marL="81777" marR="81777" marT="34290" marB="3429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Arthroscopy</a:t>
                      </a:r>
                    </a:p>
                  </a:txBody>
                  <a:tcPr marL="81777" marR="81777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/>
                        <a:t>Resident/Fellow Member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/>
                        <a:t>Associate Member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/>
                        <a:t>Active Member</a:t>
                      </a:r>
                    </a:p>
                  </a:txBody>
                  <a:tcPr marL="81777" marR="81777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/>
                        <a:t>Resident or Fellow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/>
                        <a:t>Board Eligible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/>
                        <a:t>Board Certified</a:t>
                      </a:r>
                    </a:p>
                  </a:txBody>
                  <a:tcPr marL="81777" marR="81777" marT="34290" marB="34290"/>
                </a:tc>
                <a:extLst>
                  <a:ext uri="{0D108BD9-81ED-4DB2-BD59-A6C34878D82A}">
                    <a16:rowId xmlns:a16="http://schemas.microsoft.com/office/drawing/2014/main" val="4135961156"/>
                  </a:ext>
                </a:extLst>
              </a:tr>
              <a:tr h="539749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2060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AOFAS</a:t>
                      </a:r>
                      <a:endParaRPr lang="en-US" sz="1800">
                        <a:solidFill>
                          <a:srgbClr val="002060"/>
                        </a:solidFill>
                      </a:endParaRPr>
                    </a:p>
                  </a:txBody>
                  <a:tcPr marL="81777" marR="81777" marT="34290" marB="3429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Foot and Ankle</a:t>
                      </a:r>
                    </a:p>
                  </a:txBody>
                  <a:tcPr marL="81777" marR="81777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/>
                        <a:t>Surgeon in Training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/>
                        <a:t>Candidate Member</a:t>
                      </a:r>
                    </a:p>
                  </a:txBody>
                  <a:tcPr marL="81777" marR="81777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/>
                        <a:t>Resident/Fellow only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/>
                        <a:t>Board Eligible; AAOS Member</a:t>
                      </a:r>
                    </a:p>
                  </a:txBody>
                  <a:tcPr marL="81777" marR="81777" marT="34290" marB="34290"/>
                </a:tc>
                <a:extLst>
                  <a:ext uri="{0D108BD9-81ED-4DB2-BD59-A6C34878D82A}">
                    <a16:rowId xmlns:a16="http://schemas.microsoft.com/office/drawing/2014/main" val="842402246"/>
                  </a:ext>
                </a:extLst>
              </a:tr>
              <a:tr h="1259415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2060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AOSSM</a:t>
                      </a:r>
                      <a:endParaRPr lang="en-US" sz="1800">
                        <a:solidFill>
                          <a:srgbClr val="002060"/>
                        </a:solidFill>
                      </a:endParaRPr>
                    </a:p>
                  </a:txBody>
                  <a:tcPr marL="81777" marR="81777" marT="34290" marB="3429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Sports Medicine</a:t>
                      </a:r>
                    </a:p>
                  </a:txBody>
                  <a:tcPr marL="81777" marR="81777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/>
                        <a:t>Resident Member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/>
                        <a:t>Candidate Member</a:t>
                      </a:r>
                    </a:p>
                  </a:txBody>
                  <a:tcPr marL="81777" marR="81777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/>
                        <a:t>Resident; must attend AOSSM meeting within 4 years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800"/>
                        <a:t>Sports fellow or &lt;1 year out of fellowship’ must attend AOSSM meeting within 4 years</a:t>
                      </a:r>
                    </a:p>
                  </a:txBody>
                  <a:tcPr marL="81777" marR="81777" marT="34290" marB="34290"/>
                </a:tc>
                <a:extLst>
                  <a:ext uri="{0D108BD9-81ED-4DB2-BD59-A6C34878D82A}">
                    <a16:rowId xmlns:a16="http://schemas.microsoft.com/office/drawing/2014/main" val="484939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7361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AED73-1B88-6C4F-98D9-AB9AF9555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Fellowship Year – Transitioning to Independent Practice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ABD9FAC-556A-40F6-8144-7E78836B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43F41F-FD40-A147-AC05-42E9B9A23E7E}"/>
              </a:ext>
            </a:extLst>
          </p:cNvPr>
          <p:cNvSpPr/>
          <p:nvPr/>
        </p:nvSpPr>
        <p:spPr>
          <a:xfrm>
            <a:off x="2514215" y="3285355"/>
            <a:ext cx="34289" cy="8433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ysClr val="windowText" lastClr="000000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1E60160-D8BA-4944-B5C0-F22160FF93CD}"/>
              </a:ext>
            </a:extLst>
          </p:cNvPr>
          <p:cNvSpPr/>
          <p:nvPr/>
        </p:nvSpPr>
        <p:spPr>
          <a:xfrm>
            <a:off x="2514214" y="3294621"/>
            <a:ext cx="7673562" cy="82481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1CBCC-F3AF-2E40-B67E-0BDC05B606E8}"/>
              </a:ext>
            </a:extLst>
          </p:cNvPr>
          <p:cNvSpPr/>
          <p:nvPr/>
        </p:nvSpPr>
        <p:spPr>
          <a:xfrm>
            <a:off x="3594434" y="3086102"/>
            <a:ext cx="34289" cy="12418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4840E0-EFD2-CF44-B704-12313DA4E76E}"/>
              </a:ext>
            </a:extLst>
          </p:cNvPr>
          <p:cNvSpPr/>
          <p:nvPr/>
        </p:nvSpPr>
        <p:spPr>
          <a:xfrm>
            <a:off x="5183602" y="2386401"/>
            <a:ext cx="101943" cy="26412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8FD99B-B3CA-094F-9B6D-76711E595E99}"/>
              </a:ext>
            </a:extLst>
          </p:cNvPr>
          <p:cNvSpPr/>
          <p:nvPr/>
        </p:nvSpPr>
        <p:spPr>
          <a:xfrm>
            <a:off x="7203627" y="2386401"/>
            <a:ext cx="101943" cy="26412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8B79C3-DC06-7C4A-9512-AAC7A78A92B7}"/>
              </a:ext>
            </a:extLst>
          </p:cNvPr>
          <p:cNvSpPr txBox="1"/>
          <p:nvPr/>
        </p:nvSpPr>
        <p:spPr>
          <a:xfrm>
            <a:off x="5545896" y="4535769"/>
            <a:ext cx="1454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Fellowship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10AD17-6C42-694F-9EE4-DDAAE5E1211B}"/>
              </a:ext>
            </a:extLst>
          </p:cNvPr>
          <p:cNvSpPr txBox="1"/>
          <p:nvPr/>
        </p:nvSpPr>
        <p:spPr>
          <a:xfrm>
            <a:off x="3653680" y="3899100"/>
            <a:ext cx="16444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GME</a:t>
            </a:r>
          </a:p>
          <a:p>
            <a:pPr algn="ctr"/>
            <a:r>
              <a:rPr lang="en-US" sz="1350"/>
              <a:t>Residency</a:t>
            </a:r>
          </a:p>
          <a:p>
            <a:pPr algn="ctr"/>
            <a:r>
              <a:rPr lang="en-US" sz="1350"/>
              <a:t>6 Core Competencies</a:t>
            </a:r>
          </a:p>
          <a:p>
            <a:pPr algn="ctr"/>
            <a:r>
              <a:rPr lang="en-US" sz="1350"/>
              <a:t>Milestones 2.0</a:t>
            </a:r>
          </a:p>
          <a:p>
            <a:pPr algn="ctr"/>
            <a:r>
              <a:rPr lang="en-US" sz="1350"/>
              <a:t>Competency based curriculum</a:t>
            </a:r>
          </a:p>
          <a:p>
            <a:pPr algn="ctr"/>
            <a:r>
              <a:rPr lang="en-US" sz="1350"/>
              <a:t>Assessment tools</a:t>
            </a:r>
          </a:p>
          <a:p>
            <a:pPr algn="ctr"/>
            <a:r>
              <a:rPr lang="en-US" sz="1350"/>
              <a:t>OITE 2.0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0DAFC3-4D55-DD40-91B0-5F9573B97BCE}"/>
              </a:ext>
            </a:extLst>
          </p:cNvPr>
          <p:cNvSpPr txBox="1"/>
          <p:nvPr/>
        </p:nvSpPr>
        <p:spPr>
          <a:xfrm>
            <a:off x="2668329" y="3897014"/>
            <a:ext cx="806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UGME</a:t>
            </a:r>
          </a:p>
          <a:p>
            <a:pPr algn="ctr"/>
            <a:r>
              <a:rPr lang="en-US" sz="1350"/>
              <a:t>Medical School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BC885B-67BD-7149-A747-CAFA817ACDEB}"/>
              </a:ext>
            </a:extLst>
          </p:cNvPr>
          <p:cNvSpPr txBox="1"/>
          <p:nvPr/>
        </p:nvSpPr>
        <p:spPr>
          <a:xfrm>
            <a:off x="7431715" y="3920097"/>
            <a:ext cx="22890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CME</a:t>
            </a:r>
            <a:r>
              <a:rPr lang="en-US" sz="1350"/>
              <a:t> </a:t>
            </a:r>
          </a:p>
          <a:p>
            <a:pPr algn="ctr"/>
            <a:r>
              <a:rPr lang="en-US" sz="1350" b="1"/>
              <a:t>Independent Practice</a:t>
            </a:r>
          </a:p>
          <a:p>
            <a:pPr algn="ctr"/>
            <a:r>
              <a:rPr lang="en-US" sz="1350"/>
              <a:t>MOC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AA8F2C-20BF-9547-900E-A587B0525B80}"/>
              </a:ext>
            </a:extLst>
          </p:cNvPr>
          <p:cNvSpPr txBox="1"/>
          <p:nvPr/>
        </p:nvSpPr>
        <p:spPr>
          <a:xfrm>
            <a:off x="3907241" y="2621052"/>
            <a:ext cx="1134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ABOS</a:t>
            </a:r>
          </a:p>
          <a:p>
            <a:pPr algn="ctr"/>
            <a:r>
              <a:rPr lang="en-US" sz="1350"/>
              <a:t>ACGME/RRC</a:t>
            </a:r>
          </a:p>
          <a:p>
            <a:pPr algn="ctr"/>
            <a:r>
              <a:rPr lang="en-US" sz="1350"/>
              <a:t>AOA/CORD</a:t>
            </a:r>
          </a:p>
          <a:p>
            <a:pPr algn="ctr"/>
            <a:r>
              <a:rPr lang="en-US" sz="1350"/>
              <a:t>AAOS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B28E9D-5AF4-0F46-90BA-D2117EC18FDC}"/>
              </a:ext>
            </a:extLst>
          </p:cNvPr>
          <p:cNvSpPr txBox="1"/>
          <p:nvPr/>
        </p:nvSpPr>
        <p:spPr>
          <a:xfrm>
            <a:off x="7774052" y="2161535"/>
            <a:ext cx="1779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- Cert/MOC</a:t>
            </a:r>
          </a:p>
          <a:p>
            <a:r>
              <a:rPr lang="en-US" sz="1350"/>
              <a:t>AAOS – CME</a:t>
            </a:r>
          </a:p>
          <a:p>
            <a:r>
              <a:rPr lang="en-US" sz="1350"/>
              <a:t>AOA – Leadership, ELP, APEX</a:t>
            </a:r>
          </a:p>
          <a:p>
            <a:r>
              <a:rPr lang="en-US" sz="1350" b="1"/>
              <a:t>Subspecialty Societies </a:t>
            </a:r>
          </a:p>
          <a:p>
            <a:r>
              <a:rPr lang="en-US" sz="1350"/>
              <a:t>CME/Leadership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97940-1E6F-9A4F-A272-008155D73609}"/>
              </a:ext>
            </a:extLst>
          </p:cNvPr>
          <p:cNvSpPr txBox="1"/>
          <p:nvPr/>
        </p:nvSpPr>
        <p:spPr>
          <a:xfrm>
            <a:off x="2649302" y="3568528"/>
            <a:ext cx="8443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4yrs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67D421-546D-C941-B242-3C5DC8DFB417}"/>
              </a:ext>
            </a:extLst>
          </p:cNvPr>
          <p:cNvSpPr/>
          <p:nvPr/>
        </p:nvSpPr>
        <p:spPr>
          <a:xfrm>
            <a:off x="4240034" y="3559261"/>
            <a:ext cx="4766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5yrs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BDF56C-CC08-0845-8052-844AB97285A5}"/>
              </a:ext>
            </a:extLst>
          </p:cNvPr>
          <p:cNvSpPr/>
          <p:nvPr/>
        </p:nvSpPr>
        <p:spPr>
          <a:xfrm>
            <a:off x="6066969" y="3559261"/>
            <a:ext cx="4122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1yr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3FD913-BD93-404E-82EE-37A23360BD8E}"/>
              </a:ext>
            </a:extLst>
          </p:cNvPr>
          <p:cNvSpPr/>
          <p:nvPr/>
        </p:nvSpPr>
        <p:spPr>
          <a:xfrm>
            <a:off x="7774052" y="3568528"/>
            <a:ext cx="16044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“Life Long Learning”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D4FEE5FC-2D2E-8743-8267-C9893E2EA547}"/>
              </a:ext>
            </a:extLst>
          </p:cNvPr>
          <p:cNvSpPr/>
          <p:nvPr/>
        </p:nvSpPr>
        <p:spPr>
          <a:xfrm>
            <a:off x="5003442" y="2177749"/>
            <a:ext cx="34289" cy="13064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124F8B-3279-124A-9492-4007CBBC4755}"/>
              </a:ext>
            </a:extLst>
          </p:cNvPr>
          <p:cNvSpPr txBox="1"/>
          <p:nvPr/>
        </p:nvSpPr>
        <p:spPr>
          <a:xfrm>
            <a:off x="4522014" y="1897560"/>
            <a:ext cx="10403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Part I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9041DC-481C-4C49-80B0-59B23CB3646B}"/>
              </a:ext>
            </a:extLst>
          </p:cNvPr>
          <p:cNvSpPr txBox="1"/>
          <p:nvPr/>
        </p:nvSpPr>
        <p:spPr>
          <a:xfrm>
            <a:off x="6939851" y="1902874"/>
            <a:ext cx="10894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ABOS Part II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C2BA2-9AEE-7A4F-A480-0C5106BD3974}"/>
              </a:ext>
            </a:extLst>
          </p:cNvPr>
          <p:cNvSpPr/>
          <p:nvPr/>
        </p:nvSpPr>
        <p:spPr>
          <a:xfrm>
            <a:off x="5923361" y="3868610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GME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EDACF8F0-7A5D-674F-B7A0-BA58E8209958}"/>
              </a:ext>
            </a:extLst>
          </p:cNvPr>
          <p:cNvSpPr/>
          <p:nvPr/>
        </p:nvSpPr>
        <p:spPr>
          <a:xfrm>
            <a:off x="7467424" y="2164302"/>
            <a:ext cx="34289" cy="130640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52E135-DAC0-D648-A011-7F86300B3E0E}"/>
              </a:ext>
            </a:extLst>
          </p:cNvPr>
          <p:cNvSpPr txBox="1"/>
          <p:nvPr/>
        </p:nvSpPr>
        <p:spPr>
          <a:xfrm>
            <a:off x="5674953" y="3025054"/>
            <a:ext cx="12441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9 subspecialties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01AFEDF-8A41-BD43-9F09-9F7D0090931A}"/>
              </a:ext>
            </a:extLst>
          </p:cNvPr>
          <p:cNvSpPr/>
          <p:nvPr/>
        </p:nvSpPr>
        <p:spPr>
          <a:xfrm>
            <a:off x="5341733" y="1585440"/>
            <a:ext cx="1795468" cy="4669314"/>
          </a:xfrm>
          <a:prstGeom prst="ellipse">
            <a:avLst/>
          </a:prstGeom>
          <a:noFill/>
          <a:ln w="28575">
            <a:solidFill>
              <a:srgbClr val="E8C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06756-116F-124F-9E95-06699CAD0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Subspecialty Societies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70199-8865-4BF4-84AF-AEA65B36A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97E3BC23-308A-5049-AE19-F459A7693A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1822180"/>
              </p:ext>
            </p:extLst>
          </p:nvPr>
        </p:nvGraphicFramePr>
        <p:xfrm>
          <a:off x="1262742" y="1640111"/>
          <a:ext cx="9666516" cy="419665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9082">
                  <a:extLst>
                    <a:ext uri="{9D8B030D-6E8A-4147-A177-3AD203B41FA5}">
                      <a16:colId xmlns:a16="http://schemas.microsoft.com/office/drawing/2014/main" val="3670036760"/>
                    </a:ext>
                  </a:extLst>
                </a:gridCol>
                <a:gridCol w="1901269">
                  <a:extLst>
                    <a:ext uri="{9D8B030D-6E8A-4147-A177-3AD203B41FA5}">
                      <a16:colId xmlns:a16="http://schemas.microsoft.com/office/drawing/2014/main" val="349294597"/>
                    </a:ext>
                  </a:extLst>
                </a:gridCol>
                <a:gridCol w="2479795">
                  <a:extLst>
                    <a:ext uri="{9D8B030D-6E8A-4147-A177-3AD203B41FA5}">
                      <a16:colId xmlns:a16="http://schemas.microsoft.com/office/drawing/2014/main" val="1785949617"/>
                    </a:ext>
                  </a:extLst>
                </a:gridCol>
                <a:gridCol w="4036370">
                  <a:extLst>
                    <a:ext uri="{9D8B030D-6E8A-4147-A177-3AD203B41FA5}">
                      <a16:colId xmlns:a16="http://schemas.microsoft.com/office/drawing/2014/main" val="3666158161"/>
                    </a:ext>
                  </a:extLst>
                </a:gridCol>
              </a:tblGrid>
              <a:tr h="381817">
                <a:tc>
                  <a:txBody>
                    <a:bodyPr/>
                    <a:lstStyle/>
                    <a:p>
                      <a:r>
                        <a:rPr lang="en-US" sz="1600"/>
                        <a:t>Society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Subspecialty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Position Categories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Minimum Criteria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82708652"/>
                  </a:ext>
                </a:extLst>
              </a:tr>
              <a:tr h="9328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2060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ASES</a:t>
                      </a:r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Shoulder and Elbow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600"/>
                        <a:t>Fellow Member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600"/>
                        <a:t>Candidate Member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600"/>
                        <a:t>Fellow in ASES fellowship or fellowship with 1+ ASES members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/>
                        <a:t>Completed ASES fellowship or fellowship with 1+ ASES members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95171085"/>
                  </a:ext>
                </a:extLst>
              </a:tr>
              <a:tr h="472726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2060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ASSH</a:t>
                      </a:r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Hand/Wrist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600"/>
                        <a:t>Candidate Member</a:t>
                      </a:r>
                      <a:endParaRPr lang="en-US" sz="1600">
                        <a:hlinkClick r:id="rId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600"/>
                        <a:t>Within 3 years of orthopaedic residency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19742049"/>
                  </a:ext>
                </a:extLst>
              </a:tr>
              <a:tr h="472726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2060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MSTS</a:t>
                      </a:r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Oncology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600"/>
                        <a:t>Candidate Member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600"/>
                        <a:t>Enrolled or completed MSTS fellowship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73741461"/>
                  </a:ext>
                </a:extLst>
              </a:tr>
              <a:tr h="676361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2060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NASS</a:t>
                      </a:r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Spine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600"/>
                        <a:t>Associate Member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600"/>
                        <a:t>Active Member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600"/>
                        <a:t>Board Eligible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600"/>
                        <a:t>Board Certified; &gt;50% spine practice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9958202"/>
                  </a:ext>
                </a:extLst>
              </a:tr>
              <a:tr h="472726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2060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OTA</a:t>
                      </a:r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Trauma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600"/>
                        <a:t>Candidate Member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600"/>
                        <a:t>Trauma fellowship or equivalent training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61314322"/>
                  </a:ext>
                </a:extLst>
              </a:tr>
              <a:tr h="676361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rgbClr val="002060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POSNA</a:t>
                      </a:r>
                      <a:endParaRPr lang="en-US" sz="160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Pediatric Ortho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600"/>
                        <a:t>Candidate Member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600"/>
                        <a:t>Resident accepted in </a:t>
                      </a:r>
                      <a:r>
                        <a:rPr lang="en-US" sz="1600" err="1"/>
                        <a:t>peds</a:t>
                      </a:r>
                      <a:r>
                        <a:rPr lang="en-US" sz="1600"/>
                        <a:t> fellowship; &gt;50% pediatric practice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99313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198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0154D-5F84-F749-9E02-80361B35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Leadership Development Programs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7752674-3F8B-F34F-8474-28BC63C59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6662093"/>
              </p:ext>
            </p:extLst>
          </p:nvPr>
        </p:nvGraphicFramePr>
        <p:xfrm>
          <a:off x="838200" y="1825625"/>
          <a:ext cx="10515600" cy="2743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81786">
                  <a:extLst>
                    <a:ext uri="{9D8B030D-6E8A-4147-A177-3AD203B41FA5}">
                      <a16:colId xmlns:a16="http://schemas.microsoft.com/office/drawing/2014/main" val="2989402355"/>
                    </a:ext>
                  </a:extLst>
                </a:gridCol>
                <a:gridCol w="8533814">
                  <a:extLst>
                    <a:ext uri="{9D8B030D-6E8A-4147-A177-3AD203B41FA5}">
                      <a16:colId xmlns:a16="http://schemas.microsoft.com/office/drawing/2014/main" val="1908681445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800"/>
                        <a:t>Society</a:t>
                      </a:r>
                    </a:p>
                  </a:txBody>
                  <a:tcPr marL="97067" marR="97067" marT="34290" marB="3429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Program</a:t>
                      </a:r>
                    </a:p>
                  </a:txBody>
                  <a:tcPr marL="97067" marR="97067" marT="34290" marB="34290"/>
                </a:tc>
                <a:extLst>
                  <a:ext uri="{0D108BD9-81ED-4DB2-BD59-A6C34878D82A}">
                    <a16:rowId xmlns:a16="http://schemas.microsoft.com/office/drawing/2014/main" val="100772111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/>
                        <a:t>AOA</a:t>
                      </a:r>
                    </a:p>
                  </a:txBody>
                  <a:tcPr marL="97067" marR="97067" marT="34290" marB="3429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2060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RLF, Emerging Leaders Program</a:t>
                      </a:r>
                      <a:r>
                        <a:rPr lang="en-US" sz="1800">
                          <a:solidFill>
                            <a:srgbClr val="002060"/>
                          </a:solidFill>
                        </a:rPr>
                        <a:t>,</a:t>
                      </a:r>
                      <a:r>
                        <a:rPr lang="en-US" sz="1800" baseline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800" baseline="0">
                          <a:solidFill>
                            <a:srgbClr val="002060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AOA Traveling Fellowships</a:t>
                      </a:r>
                      <a:endParaRPr lang="en-US" sz="1800">
                        <a:solidFill>
                          <a:srgbClr val="002060"/>
                        </a:solidFill>
                      </a:endParaRPr>
                    </a:p>
                  </a:txBody>
                  <a:tcPr marL="97067" marR="97067" marT="34290" marB="34290"/>
                </a:tc>
                <a:extLst>
                  <a:ext uri="{0D108BD9-81ED-4DB2-BD59-A6C34878D82A}">
                    <a16:rowId xmlns:a16="http://schemas.microsoft.com/office/drawing/2014/main" val="332825319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/>
                        <a:t>ORS</a:t>
                      </a:r>
                    </a:p>
                  </a:txBody>
                  <a:tcPr marL="97067" marR="97067" marT="34290" marB="3429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2060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Women Leadership Forum</a:t>
                      </a:r>
                      <a:endParaRPr lang="en-US" sz="1800">
                        <a:solidFill>
                          <a:srgbClr val="002060"/>
                        </a:solidFill>
                      </a:endParaRPr>
                    </a:p>
                  </a:txBody>
                  <a:tcPr marL="97067" marR="97067" marT="34290" marB="34290"/>
                </a:tc>
                <a:extLst>
                  <a:ext uri="{0D108BD9-81ED-4DB2-BD59-A6C34878D82A}">
                    <a16:rowId xmlns:a16="http://schemas.microsoft.com/office/drawing/2014/main" val="24142941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/>
                        <a:t>ASSH</a:t>
                      </a:r>
                    </a:p>
                  </a:txBody>
                  <a:tcPr marL="97067" marR="97067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Young Leaders Program</a:t>
                      </a:r>
                      <a:endParaRPr lang="en-US" sz="1800">
                        <a:solidFill>
                          <a:srgbClr val="002060"/>
                        </a:solidFill>
                      </a:endParaRPr>
                    </a:p>
                  </a:txBody>
                  <a:tcPr marL="97067" marR="97067" marT="34290" marB="34290"/>
                </a:tc>
                <a:extLst>
                  <a:ext uri="{0D108BD9-81ED-4DB2-BD59-A6C34878D82A}">
                    <a16:rowId xmlns:a16="http://schemas.microsoft.com/office/drawing/2014/main" val="172818009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/>
                        <a:t>AOFAS</a:t>
                      </a:r>
                    </a:p>
                  </a:txBody>
                  <a:tcPr marL="97067" marR="97067" marT="34290" marB="34290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2060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Women’s Leadership Initiative</a:t>
                      </a:r>
                      <a:endParaRPr lang="en-US" sz="1800">
                        <a:solidFill>
                          <a:srgbClr val="002060"/>
                        </a:solidFill>
                      </a:endParaRPr>
                    </a:p>
                  </a:txBody>
                  <a:tcPr marL="97067" marR="97067" marT="34290" marB="34290"/>
                </a:tc>
                <a:extLst>
                  <a:ext uri="{0D108BD9-81ED-4DB2-BD59-A6C34878D82A}">
                    <a16:rowId xmlns:a16="http://schemas.microsoft.com/office/drawing/2014/main" val="392526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7067" marR="97067" marT="34290" marB="3429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7067" marR="97067" marT="34290" marB="34290"/>
                </a:tc>
                <a:extLst>
                  <a:ext uri="{0D108BD9-81ED-4DB2-BD59-A6C34878D82A}">
                    <a16:rowId xmlns:a16="http://schemas.microsoft.com/office/drawing/2014/main" val="10513410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7067" marR="97067" marT="34290" marB="3429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7067" marR="97067" marT="34290" marB="34290"/>
                </a:tc>
                <a:extLst>
                  <a:ext uri="{0D108BD9-81ED-4DB2-BD59-A6C34878D82A}">
                    <a16:rowId xmlns:a16="http://schemas.microsoft.com/office/drawing/2014/main" val="116604628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7067" marR="97067" marT="34290" marB="3429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7067" marR="97067" marT="34290" marB="34290"/>
                </a:tc>
                <a:extLst>
                  <a:ext uri="{0D108BD9-81ED-4DB2-BD59-A6C34878D82A}">
                    <a16:rowId xmlns:a16="http://schemas.microsoft.com/office/drawing/2014/main" val="1924423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528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2B25-6C85-4CD1-ABC6-9EAF17161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Typical Requirements for Subspecialty Society Membership (after fellowship)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95C5F-797C-4F47-B56A-D40D61EAB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Application Form</a:t>
            </a:r>
          </a:p>
          <a:p>
            <a:r>
              <a:rPr lang="en-US"/>
              <a:t>Board Certification (ABOS), some have SSC requirements. </a:t>
            </a:r>
          </a:p>
          <a:p>
            <a:r>
              <a:rPr lang="en-US"/>
              <a:t>Curriculum Vitae</a:t>
            </a:r>
          </a:p>
          <a:p>
            <a:r>
              <a:rPr lang="en-US"/>
              <a:t>Sponsor form(s) – from program director, fellowship director, society member or peers</a:t>
            </a:r>
          </a:p>
          <a:p>
            <a:r>
              <a:rPr lang="en-US"/>
              <a:t>Professional Photo</a:t>
            </a:r>
          </a:p>
          <a:p>
            <a:r>
              <a:rPr lang="en-US"/>
              <a:t>Application Fee</a:t>
            </a:r>
          </a:p>
        </p:txBody>
      </p:sp>
    </p:spTree>
    <p:extLst>
      <p:ext uri="{BB962C8B-B14F-4D97-AF65-F5344CB8AC3E}">
        <p14:creationId xmlns:p14="http://schemas.microsoft.com/office/powerpoint/2010/main" val="4147765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59914-7CA1-4602-B3C0-6EC6ABCEB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 I overextending myself?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F0AE4-CE9F-45A7-B1F0-E106EFBFD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Remember to prioritize your patients and clinical practice </a:t>
            </a:r>
          </a:p>
          <a:p>
            <a:r>
              <a:rPr lang="en-US"/>
              <a:t>Start by focusing involvement in a couple areas of interest</a:t>
            </a:r>
          </a:p>
          <a:p>
            <a:r>
              <a:rPr lang="en-US"/>
              <a:t>Expand involvement as time dictates</a:t>
            </a:r>
          </a:p>
          <a:p>
            <a:r>
              <a:rPr lang="en-US"/>
              <a:t>Don’t overpromise/</a:t>
            </a:r>
            <a:r>
              <a:rPr lang="en-US" err="1"/>
              <a:t>underdeliver</a:t>
            </a:r>
            <a:endParaRPr lang="en-US"/>
          </a:p>
          <a:p>
            <a:r>
              <a:rPr lang="en-US"/>
              <a:t>Learn how and when  to say “no” or “I cannot right now” </a:t>
            </a:r>
          </a:p>
          <a:p>
            <a:r>
              <a:rPr lang="en-US" b="1"/>
              <a:t>On joining committees:  “Join to make a difference…in a positive way!” </a:t>
            </a:r>
          </a:p>
        </p:txBody>
      </p:sp>
    </p:spTree>
    <p:extLst>
      <p:ext uri="{BB962C8B-B14F-4D97-AF65-F5344CB8AC3E}">
        <p14:creationId xmlns:p14="http://schemas.microsoft.com/office/powerpoint/2010/main" val="905187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74C56B-5482-B348-AE85-FB5469DA40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87" y="1721518"/>
            <a:ext cx="1818694" cy="8123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22" y="2026921"/>
            <a:ext cx="2520462" cy="3780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83" y="1702625"/>
            <a:ext cx="1856133" cy="2255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0B32BF-FF7F-1345-AA19-8751200BD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570" y="5209329"/>
            <a:ext cx="1297009" cy="442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6A6632-3A30-9E4A-AC07-C50931E451B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18" y="2585733"/>
            <a:ext cx="1181819" cy="5872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ADBEC3-7822-0141-81AE-A568AD5630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5820" y="4525890"/>
            <a:ext cx="1387745" cy="4371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A61ED4-7A07-E842-8F6E-00341C1409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390" y="5172974"/>
            <a:ext cx="1239282" cy="5157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D6005D-E30E-B047-9F39-75C1AF967E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759" y="3310253"/>
            <a:ext cx="1136630" cy="3346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2C336D-1E19-DF40-9E05-AC04DE52EA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118" y="4419424"/>
            <a:ext cx="1159225" cy="5544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7B9F44-93B8-3646-8235-63A15D485E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37597" y="3722103"/>
            <a:ext cx="1456462" cy="4537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EDD6E8-04E9-4D4B-A19C-B893B63B14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8729" y="1685026"/>
            <a:ext cx="1706605" cy="442691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7908B48A-3700-4D04-BC5B-37F7CEF88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447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“</a:t>
            </a:r>
            <a:r>
              <a:rPr lang="en-US" i="1" dirty="0"/>
              <a:t>Be a Leader, Make a Difference, Enjoy!</a:t>
            </a:r>
            <a:r>
              <a:rPr lang="en-US" dirty="0"/>
              <a:t>”</a:t>
            </a:r>
            <a:br>
              <a:rPr lang="en-US" dirty="0"/>
            </a:br>
            <a:r>
              <a:rPr lang="en-US" dirty="0"/>
              <a:t>- </a:t>
            </a:r>
            <a:r>
              <a:rPr lang="en-US" sz="3600" dirty="0"/>
              <a:t>Dick Burton, MD</a:t>
            </a:r>
            <a:br>
              <a:rPr lang="en-US" dirty="0"/>
            </a:b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1876A5C-477B-4B39-9F3C-7A76E63A895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3" y="3928127"/>
            <a:ext cx="1637819" cy="249482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FACC7C3-703F-4675-B90E-13AB5713E2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205" y="2195103"/>
            <a:ext cx="1908976" cy="453773"/>
          </a:xfrm>
          <a:prstGeom prst="rect">
            <a:avLst/>
          </a:prstGeom>
        </p:spPr>
      </p:pic>
      <p:pic>
        <p:nvPicPr>
          <p:cNvPr id="9" name="Picture 8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B6350228-CD26-4203-996B-2F46B951865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909" y="2765374"/>
            <a:ext cx="800244" cy="712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748" y="1712177"/>
            <a:ext cx="1677611" cy="223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15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-na.ssl-images-amazon.com/images/I/51%2BV5cxl2AL.jpg">
            <a:extLst>
              <a:ext uri="{FF2B5EF4-FFF2-40B4-BE49-F238E27FC236}">
                <a16:creationId xmlns:a16="http://schemas.microsoft.com/office/drawing/2014/main" id="{480FDA6B-007C-400A-AA2E-B040EB4DA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825" y="661072"/>
            <a:ext cx="3352800" cy="503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3255C9-C7AA-4B70-81E2-F8AD355EBA4B}"/>
              </a:ext>
            </a:extLst>
          </p:cNvPr>
          <p:cNvSpPr txBox="1"/>
          <p:nvPr/>
        </p:nvSpPr>
        <p:spPr>
          <a:xfrm>
            <a:off x="7013842" y="1417157"/>
            <a:ext cx="335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“Always do the right thing. This will satisfy some people and astonish others.”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- Benjamin Franklin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7D748B-9356-FF44-8105-66337E9D1536}"/>
              </a:ext>
            </a:extLst>
          </p:cNvPr>
          <p:cNvSpPr txBox="1"/>
          <p:nvPr/>
        </p:nvSpPr>
        <p:spPr>
          <a:xfrm>
            <a:off x="6238589" y="4317392"/>
            <a:ext cx="5274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/>
              <a:t>Thank You!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79ED32-0183-5D43-B356-C5CB47B1D6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5478" y="6210813"/>
            <a:ext cx="1300504" cy="58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75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4">
            <a:extLst>
              <a:ext uri="{FF2B5EF4-FFF2-40B4-BE49-F238E27FC236}">
                <a16:creationId xmlns:a16="http://schemas.microsoft.com/office/drawing/2014/main" id="{A6B97418-BBE1-4B59-82CB-B4425B0B1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2015" y="3429000"/>
            <a:ext cx="9527969" cy="1812223"/>
          </a:xfrm>
        </p:spPr>
        <p:txBody>
          <a:bodyPr>
            <a:normAutofit fontScale="85000" lnSpcReduction="20000"/>
          </a:bodyPr>
          <a:lstStyle/>
          <a:p>
            <a:r>
              <a:rPr lang="en-US" sz="3200"/>
              <a:t>Please help us improve our support of best practices in education: </a:t>
            </a:r>
            <a:r>
              <a:rPr lang="en-US" sz="3200">
                <a:hlinkClick r:id="rId2"/>
              </a:rPr>
              <a:t>Use this survey</a:t>
            </a:r>
            <a:r>
              <a:rPr lang="en-US" sz="3200"/>
              <a:t> to provide your feedback about this module.</a:t>
            </a:r>
          </a:p>
          <a:p>
            <a:endParaRPr lang="en-US"/>
          </a:p>
          <a:p>
            <a:r>
              <a:rPr lang="en-US"/>
              <a:t>Submit questions or comments about the</a:t>
            </a:r>
          </a:p>
          <a:p>
            <a:r>
              <a:rPr lang="en-US"/>
              <a:t>Transition to Practice Lecture Series to </a:t>
            </a:r>
            <a:r>
              <a:rPr lang="en-US">
                <a:hlinkClick r:id="rId3"/>
              </a:rPr>
              <a:t>cord@aoassn.org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85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91EB-E69B-497C-B570-D4C241E9F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/>
              <a:t>Transition to Practice Topics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87F20-F7C0-40F5-98FF-82769531A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  <a:tabLst>
                <a:tab pos="5143500" algn="ctr"/>
              </a:tabLst>
            </a:pPr>
            <a:r>
              <a:rPr lang="en-US" dirty="0">
                <a:solidFill>
                  <a:srgbClr val="0000FF"/>
                </a:solidFill>
              </a:rPr>
              <a:t>Choosing a practice		(SBP)</a:t>
            </a:r>
          </a:p>
          <a:p>
            <a:pPr marL="514350" indent="-514350">
              <a:buFont typeface="+mj-lt"/>
              <a:buAutoNum type="arabicPeriod"/>
              <a:tabLst>
                <a:tab pos="5143500" algn="ctr"/>
              </a:tabLst>
            </a:pPr>
            <a:r>
              <a:rPr lang="en-US" dirty="0">
                <a:solidFill>
                  <a:srgbClr val="0000FF"/>
                </a:solidFill>
              </a:rPr>
              <a:t>Contract negotiations		(P)</a:t>
            </a:r>
          </a:p>
          <a:p>
            <a:pPr marL="514350" indent="-514350">
              <a:buFont typeface="+mj-lt"/>
              <a:buAutoNum type="arabicPeriod"/>
              <a:tabLst>
                <a:tab pos="5143500" algn="ctr"/>
              </a:tabLst>
            </a:pPr>
            <a:r>
              <a:rPr lang="en-US" dirty="0">
                <a:solidFill>
                  <a:srgbClr val="0000FF"/>
                </a:solidFill>
              </a:rPr>
              <a:t>Coding and billing 		(SBP)</a:t>
            </a:r>
          </a:p>
          <a:p>
            <a:pPr marL="514350" indent="-514350">
              <a:buFont typeface="+mj-lt"/>
              <a:buAutoNum type="arabicPeriod"/>
              <a:tabLst>
                <a:tab pos="5143500" algn="ctr"/>
              </a:tabLst>
            </a:pPr>
            <a:r>
              <a:rPr lang="en-US" dirty="0">
                <a:solidFill>
                  <a:srgbClr val="0000FF"/>
                </a:solidFill>
              </a:rPr>
              <a:t>Leadership development 		(P) </a:t>
            </a:r>
          </a:p>
          <a:p>
            <a:pPr marL="514350" indent="-514350">
              <a:buFont typeface="+mj-lt"/>
              <a:buAutoNum type="arabicPeriod"/>
              <a:tabLst>
                <a:tab pos="5143500" algn="ctr"/>
              </a:tabLst>
            </a:pPr>
            <a:r>
              <a:rPr lang="en-US" dirty="0"/>
              <a:t>Burnout and physician wellbeing 		(P)</a:t>
            </a:r>
          </a:p>
          <a:p>
            <a:pPr marL="514350" indent="-514350">
              <a:buFont typeface="+mj-lt"/>
              <a:buAutoNum type="arabicPeriod"/>
              <a:tabLst>
                <a:tab pos="5143500" algn="ctr"/>
              </a:tabLst>
            </a:pPr>
            <a:r>
              <a:rPr lang="en-US" dirty="0"/>
              <a:t>Personal finance 		(P)</a:t>
            </a:r>
            <a:endParaRPr lang="en-US" dirty="0">
              <a:solidFill>
                <a:srgbClr val="0000FF"/>
              </a:solidFill>
            </a:endParaRPr>
          </a:p>
          <a:p>
            <a:pPr marL="514350" indent="-514350">
              <a:buFont typeface="+mj-lt"/>
              <a:buAutoNum type="arabicPeriod"/>
              <a:tabLst>
                <a:tab pos="5143500" algn="ctr"/>
              </a:tabLst>
            </a:pPr>
            <a:r>
              <a:rPr lang="en-US" dirty="0"/>
              <a:t>Healthcare quality: measuring </a:t>
            </a:r>
            <a:br>
              <a:rPr lang="en-US" dirty="0"/>
            </a:br>
            <a:r>
              <a:rPr lang="en-US" dirty="0"/>
              <a:t>physician performance		(PBL, SBP)</a:t>
            </a:r>
          </a:p>
          <a:p>
            <a:pPr marL="514350" indent="-514350">
              <a:buFont typeface="+mj-lt"/>
              <a:buAutoNum type="arabicPeriod"/>
              <a:tabLst>
                <a:tab pos="5143500" algn="ctr"/>
              </a:tabLst>
            </a:pPr>
            <a:r>
              <a:rPr lang="en-US" dirty="0"/>
              <a:t>Anatomy of the litigation process		(P, SBP)</a:t>
            </a:r>
          </a:p>
          <a:p>
            <a:pPr marL="514350" indent="-514350">
              <a:buFont typeface="+mj-lt"/>
              <a:buAutoNum type="arabicPeriod"/>
              <a:tabLst>
                <a:tab pos="5143500" algn="ctr"/>
              </a:tabLst>
            </a:pPr>
            <a:r>
              <a:rPr lang="en-US" dirty="0"/>
              <a:t>Advocacy 		(P)</a:t>
            </a:r>
          </a:p>
          <a:p>
            <a:pPr marL="514350" indent="-514350">
              <a:buFont typeface="+mj-lt"/>
              <a:buAutoNum type="arabicPeriod"/>
              <a:tabLst>
                <a:tab pos="5143500" algn="ctr"/>
              </a:tabLst>
            </a:pPr>
            <a:r>
              <a:rPr lang="en-US" dirty="0">
                <a:solidFill>
                  <a:srgbClr val="00B0F0"/>
                </a:solidFill>
              </a:rPr>
              <a:t>Preparing for ABOS Part II Oral Exam	  	(PBL)</a:t>
            </a:r>
          </a:p>
          <a:p>
            <a:endParaRPr lang="en-US" dirty="0">
              <a:solidFill>
                <a:srgbClr val="505A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2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904DA-B050-6B49-89FC-44FC3774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E86B5-A237-3F45-AC5D-60E185584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Leadership is the ability to influence others to achieve a common goal</a:t>
            </a:r>
          </a:p>
          <a:p>
            <a:pPr lvl="1"/>
            <a:r>
              <a:rPr lang="en-US"/>
              <a:t>Develop a common, adopted vision</a:t>
            </a:r>
          </a:p>
          <a:p>
            <a:pPr lvl="1"/>
            <a:r>
              <a:rPr lang="en-US"/>
              <a:t>Develop strategies to achieve vision</a:t>
            </a:r>
          </a:p>
          <a:p>
            <a:pPr lvl="1"/>
            <a:r>
              <a:rPr lang="en-US"/>
              <a:t>Communicate to those whose cooperation is necessary</a:t>
            </a:r>
          </a:p>
          <a:p>
            <a:pPr lvl="1"/>
            <a:r>
              <a:rPr lang="en-US"/>
              <a:t>Create coalitions/teams that understand &amp; accept vision AND strategies</a:t>
            </a:r>
          </a:p>
          <a:p>
            <a:pPr lvl="1"/>
            <a:r>
              <a:rPr lang="en-US"/>
              <a:t>Motivate to overcome barriers</a:t>
            </a:r>
          </a:p>
          <a:p>
            <a:pPr lvl="1"/>
            <a:r>
              <a:rPr lang="en-US"/>
              <a:t>Provide necessary resources </a:t>
            </a:r>
          </a:p>
          <a:p>
            <a:r>
              <a:rPr lang="en-US"/>
              <a:t>Fundamentally, every patient encounter and operative case is a leadership opportunity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65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F5C0F-EDAA-47EC-943B-57EB0D8BF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Levels of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98A4A-F8FE-45E2-A58D-8BDECF36B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Leadership can be broadly defined at 3 levels:</a:t>
            </a:r>
          </a:p>
          <a:p>
            <a:pPr lvl="1"/>
            <a:r>
              <a:rPr lang="en-US"/>
              <a:t>Tactical (small group/unit) level dedicated to the immediate actions to achieve the Mission</a:t>
            </a:r>
          </a:p>
          <a:p>
            <a:pPr lvl="2"/>
            <a:r>
              <a:rPr lang="en-US"/>
              <a:t>E.g. Operating room or Clinic</a:t>
            </a:r>
          </a:p>
          <a:p>
            <a:pPr lvl="1"/>
            <a:r>
              <a:rPr lang="en-US"/>
              <a:t>Operational (Division) level dedicated to the integration of other units’ actions into cohesive plan</a:t>
            </a:r>
          </a:p>
          <a:p>
            <a:pPr lvl="2"/>
            <a:r>
              <a:rPr lang="en-US"/>
              <a:t>E.g. Peri-Operative Division (Pre-op, OR, PACU, Discharge units)</a:t>
            </a:r>
          </a:p>
          <a:p>
            <a:pPr lvl="1"/>
            <a:r>
              <a:rPr lang="en-US"/>
              <a:t>Strategic (Department) level dedicated to the long-range planning, resource allocation, and standards &amp; policy towards Mission and Vision</a:t>
            </a:r>
          </a:p>
          <a:p>
            <a:pPr lvl="2"/>
            <a:r>
              <a:rPr lang="en-US"/>
              <a:t>E.g. Department of Orthopaedic Surgery, Hospital C-Suite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97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88D5D-035B-4491-9E4F-51A0BAFA7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Commonly Confused Terms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E64656-12D9-4851-B3A9-60096EE2A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92"/>
            <a:ext cx="10515600" cy="40855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b="1"/>
              <a:t>“We herd sheep, we drive cattle, we lead people” </a:t>
            </a:r>
            <a:br>
              <a:rPr lang="en-US" sz="1800" b="1"/>
            </a:br>
            <a:r>
              <a:rPr lang="en-US" sz="1800" b="1"/>
              <a:t>~ GEN George S. Patton</a:t>
            </a:r>
          </a:p>
          <a:p>
            <a:pPr marL="0" indent="0">
              <a:buNone/>
            </a:pPr>
            <a:r>
              <a:rPr lang="en-US" sz="1800" b="1" i="1" u="sng"/>
              <a:t>Management</a:t>
            </a:r>
            <a:r>
              <a:rPr lang="en-US" sz="1800"/>
              <a:t> refers to the administration of an organization and stewardship of resources</a:t>
            </a:r>
          </a:p>
          <a:p>
            <a:pPr lvl="1"/>
            <a:r>
              <a:rPr lang="en-US" sz="1800"/>
              <a:t>While good leaders have strong management skills, people generally do not like to be “managed”</a:t>
            </a:r>
          </a:p>
          <a:p>
            <a:pPr lvl="1"/>
            <a:r>
              <a:rPr lang="en-US" sz="1800"/>
              <a:t>Manage resources : Lead people</a:t>
            </a:r>
            <a:br>
              <a:rPr lang="en-US" sz="1800"/>
            </a:br>
            <a:endParaRPr lang="en-US" sz="1800"/>
          </a:p>
          <a:p>
            <a:pPr marL="0" indent="0">
              <a:buNone/>
            </a:pPr>
            <a:r>
              <a:rPr lang="en-US" sz="1800" b="1" i="1" u="sng"/>
              <a:t>Command </a:t>
            </a:r>
            <a:r>
              <a:rPr lang="en-US" sz="1800"/>
              <a:t>refers to the legal authority to authoritatively direct actions, typically by position/title</a:t>
            </a:r>
          </a:p>
          <a:p>
            <a:pPr lvl="1"/>
            <a:r>
              <a:rPr lang="en-US" sz="1800"/>
              <a:t>While all Commanders are in leadership positions, not all Commanders have strong leadership skills</a:t>
            </a:r>
          </a:p>
          <a:p>
            <a:pPr lvl="1"/>
            <a:r>
              <a:rPr lang="en-US" sz="1800"/>
              <a:t>Command organizations : Lead people</a:t>
            </a:r>
            <a:br>
              <a:rPr lang="en-US" sz="1800"/>
            </a:br>
            <a:endParaRPr lang="en-US" sz="1800"/>
          </a:p>
          <a:p>
            <a:pPr marL="0" indent="0">
              <a:buNone/>
            </a:pPr>
            <a:r>
              <a:rPr lang="en-US" sz="1800" b="1" i="1" u="sng"/>
              <a:t>Director</a:t>
            </a:r>
            <a:r>
              <a:rPr lang="en-US" sz="1800"/>
              <a:t> refers to a person who oversees an activity or organization  </a:t>
            </a:r>
          </a:p>
          <a:p>
            <a:pPr lvl="1"/>
            <a:r>
              <a:rPr lang="en-US" sz="1800"/>
              <a:t>Direct activities : Lead People</a:t>
            </a:r>
          </a:p>
        </p:txBody>
      </p:sp>
    </p:spTree>
    <p:extLst>
      <p:ext uri="{BB962C8B-B14F-4D97-AF65-F5344CB8AC3E}">
        <p14:creationId xmlns:p14="http://schemas.microsoft.com/office/powerpoint/2010/main" val="553776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A042E-D579-4040-AFBC-3175E3E2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39E0B-23E4-40E6-9746-D7DBA94BA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Transactional</a:t>
            </a:r>
          </a:p>
          <a:p>
            <a:pPr lvl="1"/>
            <a:r>
              <a:rPr lang="en-US"/>
              <a:t>Achieves mission by changing the actions of people</a:t>
            </a:r>
          </a:p>
          <a:p>
            <a:pPr lvl="2"/>
            <a:r>
              <a:rPr lang="en-US"/>
              <a:t>“Carrots vs. Sticks” style of leadership</a:t>
            </a:r>
          </a:p>
          <a:p>
            <a:pPr lvl="2"/>
            <a:r>
              <a:rPr lang="en-US"/>
              <a:t>Change happens quickly but does not persist</a:t>
            </a:r>
          </a:p>
          <a:p>
            <a:r>
              <a:rPr lang="en-US"/>
              <a:t>Transformational</a:t>
            </a:r>
          </a:p>
          <a:p>
            <a:pPr lvl="1"/>
            <a:r>
              <a:rPr lang="en-US"/>
              <a:t>Achieves mission by changing the beliefs of people</a:t>
            </a:r>
          </a:p>
          <a:p>
            <a:pPr lvl="2"/>
            <a:r>
              <a:rPr lang="en-US"/>
              <a:t>“Charismatic” style of leadership</a:t>
            </a:r>
          </a:p>
          <a:p>
            <a:pPr lvl="2"/>
            <a:r>
              <a:rPr lang="en-US"/>
              <a:t>Change happens slowly over time but persistent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47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E6530-1477-4DC9-AD40-F0516AD9A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Common Leadership Missteps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E37F0B-2478-452A-A628-FF77E16DEE7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0271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0619104"/>
      </p:ext>
    </p:extLst>
  </p:cSld>
  <p:clrMapOvr>
    <a:masterClrMapping/>
  </p:clrMapOvr>
</p:sld>
</file>

<file path=ppt/theme/theme1.xml><?xml version="1.0" encoding="utf-8"?>
<a:theme xmlns:a="http://schemas.openxmlformats.org/drawingml/2006/main" name="2016 Annual Meeting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 Annual Meeting - Business Meeting" id="{DD0CF442-1F08-4BA9-B9C6-0F7A72DDCABD}" vid="{2C808E0B-B77F-4977-8493-8687E194C7FF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5AEA1D5E362B469B27082600488281" ma:contentTypeVersion="12" ma:contentTypeDescription="Create a new document." ma:contentTypeScope="" ma:versionID="a43443f390feb4384ae76f4d8d7d5ecc">
  <xsd:schema xmlns:xsd="http://www.w3.org/2001/XMLSchema" xmlns:xs="http://www.w3.org/2001/XMLSchema" xmlns:p="http://schemas.microsoft.com/office/2006/metadata/properties" xmlns:ns2="0442b678-f91b-4516-903a-adf45fd05160" xmlns:ns3="5df000e6-256d-491a-be67-33296e7b13ee" targetNamespace="http://schemas.microsoft.com/office/2006/metadata/properties" ma:root="true" ma:fieldsID="40edb0d732cf8f0d30d5e5d9b3a7542c" ns2:_="" ns3:_="">
    <xsd:import namespace="0442b678-f91b-4516-903a-adf45fd05160"/>
    <xsd:import namespace="5df000e6-256d-491a-be67-33296e7b13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b678-f91b-4516-903a-adf45fd051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000e6-256d-491a-be67-33296e7b13e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2002159-081F-4302-AC13-43AAD813C8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39BB93-2E85-4EF9-B312-75804631A6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42b678-f91b-4516-903a-adf45fd05160"/>
    <ds:schemaRef ds:uri="5df000e6-256d-491a-be67-33296e7b13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DB8394-F58A-4BA0-88C8-B95ED1912AF2}">
  <ds:schemaRefs>
    <ds:schemaRef ds:uri="0442b678-f91b-4516-903a-adf45fd05160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purl.org/dc/dcmitype/"/>
    <ds:schemaRef ds:uri="5df000e6-256d-491a-be67-33296e7b13ee"/>
    <ds:schemaRef ds:uri="http://schemas.microsoft.com/office/2006/documentManagement/typ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2076</Words>
  <Application>Microsoft Office PowerPoint</Application>
  <PresentationFormat>Widescreen</PresentationFormat>
  <Paragraphs>538</Paragraphs>
  <Slides>36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Arial Narrow</vt:lpstr>
      <vt:lpstr>Calibri</vt:lpstr>
      <vt:lpstr>Calibri Light</vt:lpstr>
      <vt:lpstr>Georgia</vt:lpstr>
      <vt:lpstr>2016 Annual Meeting</vt:lpstr>
      <vt:lpstr>2_Office Theme</vt:lpstr>
      <vt:lpstr> Leadership Development</vt:lpstr>
      <vt:lpstr>Orthopaedic History</vt:lpstr>
      <vt:lpstr>Fellowship Year – Transitioning to Independent Practice</vt:lpstr>
      <vt:lpstr>Transition to Practice Topics</vt:lpstr>
      <vt:lpstr>Leadership</vt:lpstr>
      <vt:lpstr>Levels of Leadership</vt:lpstr>
      <vt:lpstr>Commonly Confused Terms</vt:lpstr>
      <vt:lpstr>Types of Leadership</vt:lpstr>
      <vt:lpstr>Common Leadership Missteps</vt:lpstr>
      <vt:lpstr>Orthopaedic Organizations</vt:lpstr>
      <vt:lpstr>Orthopaedic Educational Pathway</vt:lpstr>
      <vt:lpstr>Orthopaedic  Educational Pathway –  Medical School</vt:lpstr>
      <vt:lpstr>Orthopaedic  Educational Pathway –  Residency</vt:lpstr>
      <vt:lpstr>Orthopaedic  Educational Pathway –  Fellowship</vt:lpstr>
      <vt:lpstr>Fellowship Year – Transitioning to Independent Practice</vt:lpstr>
      <vt:lpstr>Orthopaedic Educational Pathway Independent Practice</vt:lpstr>
      <vt:lpstr>Orthopaedic Educational Pathway Residency</vt:lpstr>
      <vt:lpstr>Involvement in Orthopaedic Societies</vt:lpstr>
      <vt:lpstr>Involvement in Orthopaedic Societies</vt:lpstr>
      <vt:lpstr>Benefits of Society Memberships</vt:lpstr>
      <vt:lpstr>Orthopaedic Societies</vt:lpstr>
      <vt:lpstr>National Surgical Societies</vt:lpstr>
      <vt:lpstr>AOA Timeline</vt:lpstr>
      <vt:lpstr>AOA’s Mission</vt:lpstr>
      <vt:lpstr>AOA’s Vision </vt:lpstr>
      <vt:lpstr>Goals &amp; Objectives</vt:lpstr>
      <vt:lpstr>AOA Programs</vt:lpstr>
      <vt:lpstr>Regional Societies</vt:lpstr>
      <vt:lpstr>Subspecialty Societies</vt:lpstr>
      <vt:lpstr>Subspecialty Societies (cont’d)</vt:lpstr>
      <vt:lpstr>Specific Leadership Development Programs</vt:lpstr>
      <vt:lpstr>Typical Requirements for Subspecialty Society Membership (after fellowship)</vt:lpstr>
      <vt:lpstr>Am I overextending myself?</vt:lpstr>
      <vt:lpstr>“Be a Leader, Make a Difference, Enjoy!” - Dick Burton, MD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Leadership</dc:title>
  <dc:creator>Jodi Essey-Stapleton</dc:creator>
  <cp:lastModifiedBy>Jodi Essey-Stapleton</cp:lastModifiedBy>
  <cp:revision>4</cp:revision>
  <cp:lastPrinted>2020-03-02T21:10:28Z</cp:lastPrinted>
  <dcterms:created xsi:type="dcterms:W3CDTF">2020-02-19T15:45:56Z</dcterms:created>
  <dcterms:modified xsi:type="dcterms:W3CDTF">2020-07-09T20:33:10Z</dcterms:modified>
</cp:coreProperties>
</file>